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94" r:id="rId4"/>
    <p:sldId id="293" r:id="rId5"/>
    <p:sldId id="295" r:id="rId6"/>
    <p:sldId id="297" r:id="rId7"/>
    <p:sldId id="298" r:id="rId8"/>
    <p:sldId id="299" r:id="rId9"/>
    <p:sldId id="296" r:id="rId10"/>
    <p:sldId id="300" r:id="rId11"/>
    <p:sldId id="306" r:id="rId12"/>
    <p:sldId id="301" r:id="rId13"/>
    <p:sldId id="302" r:id="rId14"/>
    <p:sldId id="303" r:id="rId15"/>
    <p:sldId id="304" r:id="rId16"/>
    <p:sldId id="305" r:id="rId17"/>
    <p:sldId id="307" r:id="rId18"/>
    <p:sldId id="328" r:id="rId19"/>
    <p:sldId id="329" r:id="rId20"/>
    <p:sldId id="310" r:id="rId21"/>
    <p:sldId id="330" r:id="rId22"/>
    <p:sldId id="311" r:id="rId23"/>
    <p:sldId id="312" r:id="rId24"/>
    <p:sldId id="331" r:id="rId25"/>
    <p:sldId id="332" r:id="rId26"/>
    <p:sldId id="333" r:id="rId27"/>
    <p:sldId id="317" r:id="rId28"/>
    <p:sldId id="320" r:id="rId29"/>
    <p:sldId id="319" r:id="rId30"/>
    <p:sldId id="318" r:id="rId31"/>
    <p:sldId id="334" r:id="rId32"/>
    <p:sldId id="335" r:id="rId33"/>
    <p:sldId id="336" r:id="rId34"/>
    <p:sldId id="337" r:id="rId35"/>
    <p:sldId id="338" r:id="rId36"/>
    <p:sldId id="340" r:id="rId37"/>
    <p:sldId id="339" r:id="rId38"/>
    <p:sldId id="327" r:id="rId3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 Light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 Light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 Light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 Light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 Light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 Light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 Light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 Light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rlito"/>
          <a:ea typeface="Carlito"/>
          <a:cs typeface="Carlito"/>
        </a:font>
        <a:srgbClr val="000000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firstCol>
    <a:lastRow>
      <a:tcTxStyle b="on" i="off">
        <a:font>
          <a:latin typeface="Carlito"/>
          <a:ea typeface="Carlito"/>
          <a:cs typeface="Carlito"/>
        </a:font>
        <a:srgbClr val="000000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508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rlito"/>
          <a:ea typeface="Carlito"/>
          <a:cs typeface="Carlito"/>
        </a:font>
        <a:srgbClr val="000000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254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rlito"/>
          <a:ea typeface="Carlito"/>
          <a:cs typeface="Carli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rlito"/>
          <a:ea typeface="Carlito"/>
          <a:cs typeface="Carli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rlito"/>
          <a:ea typeface="Carlito"/>
          <a:cs typeface="Carli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rlito"/>
          <a:ea typeface="Carlito"/>
          <a:cs typeface="Carli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rlito"/>
          <a:ea typeface="Carlito"/>
          <a:cs typeface="Carli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rlito"/>
          <a:ea typeface="Carlito"/>
          <a:cs typeface="Carli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rlito"/>
          <a:ea typeface="Carlito"/>
          <a:cs typeface="Carli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rlito"/>
          <a:ea typeface="Carlito"/>
          <a:cs typeface="Carli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rlito"/>
          <a:ea typeface="Carlito"/>
          <a:cs typeface="Carli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rlito"/>
          <a:ea typeface="Carlito"/>
          <a:cs typeface="Carlit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rlito"/>
          <a:ea typeface="Carlito"/>
          <a:cs typeface="Carlito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rlito"/>
          <a:ea typeface="Carlito"/>
          <a:cs typeface="Carlit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rlito"/>
          <a:ea typeface="Carlito"/>
          <a:cs typeface="Carli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rlito"/>
          <a:ea typeface="Carlito"/>
          <a:cs typeface="Carli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rlito"/>
          <a:ea typeface="Carlito"/>
          <a:cs typeface="Carli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3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.xlsx"/><Relationship Id="rId1" Type="http://schemas.openxmlformats.org/officeDocument/2006/relationships/image" Target="../media/image9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182400000000001"/>
          <c:y val="8.05704E-2"/>
          <c:w val="0.33635199999999998"/>
          <c:h val="0.642329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>
              <a:outerShdw blurRad="317500" algn="tl">
                <a:srgbClr val="000000">
                  <a:alpha val="25000"/>
                </a:srgbClr>
              </a:outerShdw>
            </a:effectLst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2700" cap="flat">
                <a:noFill/>
                <a:miter lim="400000"/>
              </a:ln>
              <a:effectLst>
                <a:outerShdw blurRad="317500" algn="tl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9F70-45C7-BAC9-425611FEF48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9F70-45C7-BAC9-425611FEF48B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>
                <a:glow rad="127000">
                  <a:schemeClr val="bg1"/>
                </a:glow>
                <a:outerShdw blurRad="317500" algn="tl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9F70-45C7-BAC9-425611FEF48B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9F70-45C7-BAC9-425611FEF48B}"/>
              </c:ext>
            </c:extLst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it-IT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9F70-45C7-BAC9-425611FEF48B}"/>
                </c:ext>
              </c:extLst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it-IT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9F70-45C7-BAC9-425611FEF48B}"/>
                </c:ext>
              </c:extLst>
            </c:dLbl>
            <c:dLbl>
              <c:idx val="2"/>
              <c:layout/>
              <c:numFmt formatCode="0%" sourceLinked="0"/>
              <c:spPr/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F70-45C7-BAC9-425611FEF48B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2400" b="1" i="0" u="none" strike="noStrike">
                        <a:solidFill>
                          <a:srgbClr val="FFFFFF"/>
                        </a:solidFill>
                        <a:latin typeface="Helvetica"/>
                      </a:defRPr>
                    </a:pPr>
                    <a:r>
                      <a: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1%</a:t>
                    </a:r>
                  </a:p>
                </c:rich>
              </c:tx>
              <c:numFmt formatCode="0%" sourceLinked="0"/>
              <c:spPr/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F70-45C7-BAC9-425611FEF48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i="0" u="none" strike="noStrike">
                    <a:solidFill>
                      <a:srgbClr val="FFFFFF"/>
                    </a:solidFill>
                    <a:latin typeface="Helvetica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>
                  <a:solidFill>
                    <a:srgbClr val="A6A6A6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Attività autonoma ma accompagnata da spiegazioni e informazioni adeguate</c:v>
                </c:pt>
                <c:pt idx="1">
                  <c:v>Attività autonoma senza eccessivo supporto ma controllata e verificata:</c:v>
                </c:pt>
                <c:pt idx="2">
                  <c:v>Attività di routine che non richiede competenze capacità specifiche</c:v>
                </c:pt>
                <c:pt idx="3">
                  <c:v>Semplice osservazione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0.74</c:v>
                </c:pt>
                <c:pt idx="1">
                  <c:v>0.25</c:v>
                </c:pt>
                <c:pt idx="2">
                  <c:v>0.01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F70-45C7-BAC9-425611FEF4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"/>
          <c:y val="0.77581999999999995"/>
          <c:w val="1"/>
          <c:h val="0.22417999999999999"/>
        </c:manualLayout>
      </c:layout>
      <c:overlay val="1"/>
      <c:spPr>
        <a:solidFill>
          <a:srgbClr val="FFFFFF">
            <a:alpha val="78000"/>
          </a:srgbClr>
        </a:solidFill>
        <a:ln w="12700" cap="flat">
          <a:noFill/>
          <a:miter lim="400000"/>
        </a:ln>
        <a:effectLst/>
      </c:spPr>
      <c:txPr>
        <a:bodyPr rot="0"/>
        <a:lstStyle/>
        <a:p>
          <a:pPr>
            <a:defRPr sz="1400" b="0" i="0" u="none" strike="noStrike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1"/>
  </c:chart>
  <c:spPr>
    <a:blipFill rotWithShape="1">
      <a:blip xmlns:r="http://schemas.openxmlformats.org/officeDocument/2006/relationships" r:embed="rId1"/>
      <a:srcRect/>
      <a:tile tx="0" ty="0" sx="100000" sy="100000" flip="none" algn="tl"/>
    </a:blipFill>
    <a:ln w="12700" cap="flat">
      <a:noFill/>
      <a:prstDash val="solid"/>
      <a:round/>
    </a:ln>
    <a:effectLst/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D14689-AFDE-4C9F-BCD5-1DA503148A92}" type="doc">
      <dgm:prSet loTypeId="urn:microsoft.com/office/officeart/2005/8/layout/process1" loCatId="process" qsTypeId="urn:microsoft.com/office/officeart/2005/8/quickstyle/simple4" qsCatId="simple" csTypeId="urn:microsoft.com/office/officeart/2005/8/colors/accent0_3" csCatId="mainScheme" phldr="1"/>
      <dgm:spPr/>
    </dgm:pt>
    <dgm:pt modelId="{03ACCF4A-69D4-42D9-8E81-0D72A814F1EE}">
      <dgm:prSet phldrT="[Testo]" custT="1"/>
      <dgm:spPr/>
      <dgm:t>
        <a:bodyPr/>
        <a:lstStyle/>
        <a:p>
          <a:r>
            <a:rPr lang="it-IT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TIROCINIO</a:t>
          </a:r>
        </a:p>
      </dgm:t>
    </dgm:pt>
    <dgm:pt modelId="{DF3993D6-F60F-4DD1-802C-211A3483E785}" type="parTrans" cxnId="{54436C42-5B1D-4298-ACB6-B575FD4FCF4B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D36B6F-53A1-44D7-B465-FFDF788EA146}" type="sibTrans" cxnId="{54436C42-5B1D-4298-ACB6-B575FD4FCF4B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37D5BF-0EF7-421A-A211-7E11F891B873}">
      <dgm:prSet phldrT="[Testo]" custT="1"/>
      <dgm:spPr/>
      <dgm:t>
        <a:bodyPr/>
        <a:lstStyle/>
        <a:p>
          <a:r>
            <a:rPr lang="it-IT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STAGE</a:t>
          </a:r>
        </a:p>
      </dgm:t>
    </dgm:pt>
    <dgm:pt modelId="{FB99E61A-F261-4902-AB92-610CEB4CEC8A}" type="parTrans" cxnId="{6AF41C85-67BD-49E4-B10E-3CD72EF8A663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6B1788-E045-4FE9-81FC-50E6FFBD9426}" type="sibTrans" cxnId="{6AF41C85-67BD-49E4-B10E-3CD72EF8A663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71229F-9E83-47B9-AB59-2E31E8D0D1F9}">
      <dgm:prSet phldrT="[Testo]" custT="1"/>
      <dgm:spPr/>
      <dgm:t>
        <a:bodyPr/>
        <a:lstStyle/>
        <a:p>
          <a:r>
            <a:rPr lang="it-IT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INTERNSHIP</a:t>
          </a:r>
        </a:p>
      </dgm:t>
    </dgm:pt>
    <dgm:pt modelId="{D474BB85-39D0-41CA-AF7A-6B8FC3B8C2D2}" type="parTrans" cxnId="{AF07B747-34DE-4C8E-AA2B-9996BA3013D6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90B373-5AB2-42FC-B4E7-B89E01B76676}" type="sibTrans" cxnId="{AF07B747-34DE-4C8E-AA2B-9996BA3013D6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A5A2AC-4FCB-49E9-8250-98D9C36C68E9}">
      <dgm:prSet custT="1"/>
      <dgm:spPr/>
      <dgm:t>
        <a:bodyPr/>
        <a:lstStyle/>
        <a:p>
          <a:r>
            <a:rPr lang="it-IT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TRAINEESHIP</a:t>
          </a:r>
        </a:p>
      </dgm:t>
    </dgm:pt>
    <dgm:pt modelId="{B2370C96-14C4-4432-95CB-D4604B042B66}" type="parTrans" cxnId="{66625777-9FA1-47C3-AD70-55F10988B350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CFF07A-FA83-4957-ABB4-88AC6964781C}" type="sibTrans" cxnId="{66625777-9FA1-47C3-AD70-55F10988B350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70C52E-51C8-41C5-A020-BE87B0C121BD}" type="pres">
      <dgm:prSet presAssocID="{32D14689-AFDE-4C9F-BCD5-1DA503148A92}" presName="Name0" presStyleCnt="0">
        <dgm:presLayoutVars>
          <dgm:dir/>
          <dgm:resizeHandles val="exact"/>
        </dgm:presLayoutVars>
      </dgm:prSet>
      <dgm:spPr/>
    </dgm:pt>
    <dgm:pt modelId="{70274A92-5068-47BA-ACB7-21405B324C6E}" type="pres">
      <dgm:prSet presAssocID="{03ACCF4A-69D4-42D9-8E81-0D72A814F1E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53743C-6B95-46A3-BD1C-DF44D978134E}" type="pres">
      <dgm:prSet presAssocID="{83D36B6F-53A1-44D7-B465-FFDF788EA146}" presName="sibTrans" presStyleLbl="sibTrans2D1" presStyleIdx="0" presStyleCnt="3"/>
      <dgm:spPr>
        <a:prstGeom prst="mathEqual">
          <a:avLst/>
        </a:prstGeom>
      </dgm:spPr>
      <dgm:t>
        <a:bodyPr/>
        <a:lstStyle/>
        <a:p>
          <a:endParaRPr lang="it-IT"/>
        </a:p>
      </dgm:t>
    </dgm:pt>
    <dgm:pt modelId="{732C5C2E-02AD-43BF-8522-36170BBBA672}" type="pres">
      <dgm:prSet presAssocID="{83D36B6F-53A1-44D7-B465-FFDF788EA146}" presName="connectorText" presStyleLbl="sibTrans2D1" presStyleIdx="0" presStyleCnt="3"/>
      <dgm:spPr/>
      <dgm:t>
        <a:bodyPr/>
        <a:lstStyle/>
        <a:p>
          <a:endParaRPr lang="it-IT"/>
        </a:p>
      </dgm:t>
    </dgm:pt>
    <dgm:pt modelId="{D30F315C-310F-4894-90DF-343A318A0B85}" type="pres">
      <dgm:prSet presAssocID="{6D37D5BF-0EF7-421A-A211-7E11F891B87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79EABC-0347-4B03-94FD-5E77CAB3A544}" type="pres">
      <dgm:prSet presAssocID="{956B1788-E045-4FE9-81FC-50E6FFBD9426}" presName="sibTrans" presStyleLbl="sibTrans2D1" presStyleIdx="1" presStyleCnt="3"/>
      <dgm:spPr>
        <a:prstGeom prst="mathEqual">
          <a:avLst/>
        </a:prstGeom>
      </dgm:spPr>
      <dgm:t>
        <a:bodyPr/>
        <a:lstStyle/>
        <a:p>
          <a:endParaRPr lang="it-IT"/>
        </a:p>
      </dgm:t>
    </dgm:pt>
    <dgm:pt modelId="{462D1A97-FC45-4A7A-85EB-F53F81C3CE67}" type="pres">
      <dgm:prSet presAssocID="{956B1788-E045-4FE9-81FC-50E6FFBD9426}" presName="connectorText" presStyleLbl="sibTrans2D1" presStyleIdx="1" presStyleCnt="3"/>
      <dgm:spPr/>
      <dgm:t>
        <a:bodyPr/>
        <a:lstStyle/>
        <a:p>
          <a:endParaRPr lang="it-IT"/>
        </a:p>
      </dgm:t>
    </dgm:pt>
    <dgm:pt modelId="{81455364-BC20-434A-8434-E522818F68F7}" type="pres">
      <dgm:prSet presAssocID="{C471229F-9E83-47B9-AB59-2E31E8D0D1F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644088-5EBF-4D6E-B5C0-7AB43A90B0E1}" type="pres">
      <dgm:prSet presAssocID="{1090B373-5AB2-42FC-B4E7-B89E01B76676}" presName="sibTrans" presStyleLbl="sibTrans2D1" presStyleIdx="2" presStyleCnt="3"/>
      <dgm:spPr>
        <a:prstGeom prst="mathEqual">
          <a:avLst/>
        </a:prstGeom>
      </dgm:spPr>
      <dgm:t>
        <a:bodyPr/>
        <a:lstStyle/>
        <a:p>
          <a:endParaRPr lang="it-IT"/>
        </a:p>
      </dgm:t>
    </dgm:pt>
    <dgm:pt modelId="{7330A099-499D-4E26-A737-2BFE17589B75}" type="pres">
      <dgm:prSet presAssocID="{1090B373-5AB2-42FC-B4E7-B89E01B76676}" presName="connectorText" presStyleLbl="sibTrans2D1" presStyleIdx="2" presStyleCnt="3"/>
      <dgm:spPr/>
      <dgm:t>
        <a:bodyPr/>
        <a:lstStyle/>
        <a:p>
          <a:endParaRPr lang="it-IT"/>
        </a:p>
      </dgm:t>
    </dgm:pt>
    <dgm:pt modelId="{F4A123C6-F1F6-4FE0-B548-EFA959CBD2FA}" type="pres">
      <dgm:prSet presAssocID="{73A5A2AC-4FCB-49E9-8250-98D9C36C68E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03EA87A-AC33-4EF0-B862-97DD52C7846B}" type="presOf" srcId="{956B1788-E045-4FE9-81FC-50E6FFBD9426}" destId="{462D1A97-FC45-4A7A-85EB-F53F81C3CE67}" srcOrd="1" destOrd="0" presId="urn:microsoft.com/office/officeart/2005/8/layout/process1"/>
    <dgm:cxn modelId="{814F3DC1-E005-4E70-9B4F-ADEF019745F2}" type="presOf" srcId="{32D14689-AFDE-4C9F-BCD5-1DA503148A92}" destId="{4070C52E-51C8-41C5-A020-BE87B0C121BD}" srcOrd="0" destOrd="0" presId="urn:microsoft.com/office/officeart/2005/8/layout/process1"/>
    <dgm:cxn modelId="{043E95D6-73AC-4619-9540-61188E05F40C}" type="presOf" srcId="{03ACCF4A-69D4-42D9-8E81-0D72A814F1EE}" destId="{70274A92-5068-47BA-ACB7-21405B324C6E}" srcOrd="0" destOrd="0" presId="urn:microsoft.com/office/officeart/2005/8/layout/process1"/>
    <dgm:cxn modelId="{54436C42-5B1D-4298-ACB6-B575FD4FCF4B}" srcId="{32D14689-AFDE-4C9F-BCD5-1DA503148A92}" destId="{03ACCF4A-69D4-42D9-8E81-0D72A814F1EE}" srcOrd="0" destOrd="0" parTransId="{DF3993D6-F60F-4DD1-802C-211A3483E785}" sibTransId="{83D36B6F-53A1-44D7-B465-FFDF788EA146}"/>
    <dgm:cxn modelId="{5C20ACB7-1F51-4DE2-84F3-F873E99349D5}" type="presOf" srcId="{1090B373-5AB2-42FC-B4E7-B89E01B76676}" destId="{92644088-5EBF-4D6E-B5C0-7AB43A90B0E1}" srcOrd="0" destOrd="0" presId="urn:microsoft.com/office/officeart/2005/8/layout/process1"/>
    <dgm:cxn modelId="{97C6C27C-2010-4DC5-B58A-B30614260F9E}" type="presOf" srcId="{C471229F-9E83-47B9-AB59-2E31E8D0D1F9}" destId="{81455364-BC20-434A-8434-E522818F68F7}" srcOrd="0" destOrd="0" presId="urn:microsoft.com/office/officeart/2005/8/layout/process1"/>
    <dgm:cxn modelId="{DFCAF996-6B67-4D80-A351-C1C5EEC7DDBF}" type="presOf" srcId="{6D37D5BF-0EF7-421A-A211-7E11F891B873}" destId="{D30F315C-310F-4894-90DF-343A318A0B85}" srcOrd="0" destOrd="0" presId="urn:microsoft.com/office/officeart/2005/8/layout/process1"/>
    <dgm:cxn modelId="{67D905EA-1F88-4CEA-B0F5-3BA60822B19B}" type="presOf" srcId="{83D36B6F-53A1-44D7-B465-FFDF788EA146}" destId="{732C5C2E-02AD-43BF-8522-36170BBBA672}" srcOrd="1" destOrd="0" presId="urn:microsoft.com/office/officeart/2005/8/layout/process1"/>
    <dgm:cxn modelId="{AF07B747-34DE-4C8E-AA2B-9996BA3013D6}" srcId="{32D14689-AFDE-4C9F-BCD5-1DA503148A92}" destId="{C471229F-9E83-47B9-AB59-2E31E8D0D1F9}" srcOrd="2" destOrd="0" parTransId="{D474BB85-39D0-41CA-AF7A-6B8FC3B8C2D2}" sibTransId="{1090B373-5AB2-42FC-B4E7-B89E01B76676}"/>
    <dgm:cxn modelId="{F9158D66-7C77-48A6-BDFD-6630751A1023}" type="presOf" srcId="{956B1788-E045-4FE9-81FC-50E6FFBD9426}" destId="{5379EABC-0347-4B03-94FD-5E77CAB3A544}" srcOrd="0" destOrd="0" presId="urn:microsoft.com/office/officeart/2005/8/layout/process1"/>
    <dgm:cxn modelId="{A0156077-71BF-444A-A391-BA5B8E63C2B4}" type="presOf" srcId="{1090B373-5AB2-42FC-B4E7-B89E01B76676}" destId="{7330A099-499D-4E26-A737-2BFE17589B75}" srcOrd="1" destOrd="0" presId="urn:microsoft.com/office/officeart/2005/8/layout/process1"/>
    <dgm:cxn modelId="{6AF41C85-67BD-49E4-B10E-3CD72EF8A663}" srcId="{32D14689-AFDE-4C9F-BCD5-1DA503148A92}" destId="{6D37D5BF-0EF7-421A-A211-7E11F891B873}" srcOrd="1" destOrd="0" parTransId="{FB99E61A-F261-4902-AB92-610CEB4CEC8A}" sibTransId="{956B1788-E045-4FE9-81FC-50E6FFBD9426}"/>
    <dgm:cxn modelId="{74B696EC-A164-4502-A9B4-A4C882BFF033}" type="presOf" srcId="{73A5A2AC-4FCB-49E9-8250-98D9C36C68E9}" destId="{F4A123C6-F1F6-4FE0-B548-EFA959CBD2FA}" srcOrd="0" destOrd="0" presId="urn:microsoft.com/office/officeart/2005/8/layout/process1"/>
    <dgm:cxn modelId="{0797F597-C5CA-4612-80CE-A8A42DB32694}" type="presOf" srcId="{83D36B6F-53A1-44D7-B465-FFDF788EA146}" destId="{CD53743C-6B95-46A3-BD1C-DF44D978134E}" srcOrd="0" destOrd="0" presId="urn:microsoft.com/office/officeart/2005/8/layout/process1"/>
    <dgm:cxn modelId="{66625777-9FA1-47C3-AD70-55F10988B350}" srcId="{32D14689-AFDE-4C9F-BCD5-1DA503148A92}" destId="{73A5A2AC-4FCB-49E9-8250-98D9C36C68E9}" srcOrd="3" destOrd="0" parTransId="{B2370C96-14C4-4432-95CB-D4604B042B66}" sibTransId="{59CFF07A-FA83-4957-ABB4-88AC6964781C}"/>
    <dgm:cxn modelId="{6BD7752E-0AED-4B97-9E90-05381ACD4F21}" type="presParOf" srcId="{4070C52E-51C8-41C5-A020-BE87B0C121BD}" destId="{70274A92-5068-47BA-ACB7-21405B324C6E}" srcOrd="0" destOrd="0" presId="urn:microsoft.com/office/officeart/2005/8/layout/process1"/>
    <dgm:cxn modelId="{98FDAD3E-CC45-4C89-BDC1-71556B14706B}" type="presParOf" srcId="{4070C52E-51C8-41C5-A020-BE87B0C121BD}" destId="{CD53743C-6B95-46A3-BD1C-DF44D978134E}" srcOrd="1" destOrd="0" presId="urn:microsoft.com/office/officeart/2005/8/layout/process1"/>
    <dgm:cxn modelId="{CB975582-3912-4FEA-AA58-EFA8AA3C0DFF}" type="presParOf" srcId="{CD53743C-6B95-46A3-BD1C-DF44D978134E}" destId="{732C5C2E-02AD-43BF-8522-36170BBBA672}" srcOrd="0" destOrd="0" presId="urn:microsoft.com/office/officeart/2005/8/layout/process1"/>
    <dgm:cxn modelId="{B555C9B6-3E52-4EF1-AACE-C3B79E45EDB8}" type="presParOf" srcId="{4070C52E-51C8-41C5-A020-BE87B0C121BD}" destId="{D30F315C-310F-4894-90DF-343A318A0B85}" srcOrd="2" destOrd="0" presId="urn:microsoft.com/office/officeart/2005/8/layout/process1"/>
    <dgm:cxn modelId="{52BF9DF5-8741-49BF-9E8C-FBE5F7096151}" type="presParOf" srcId="{4070C52E-51C8-41C5-A020-BE87B0C121BD}" destId="{5379EABC-0347-4B03-94FD-5E77CAB3A544}" srcOrd="3" destOrd="0" presId="urn:microsoft.com/office/officeart/2005/8/layout/process1"/>
    <dgm:cxn modelId="{92FA2165-36D8-4BA9-889A-CA3E0377A359}" type="presParOf" srcId="{5379EABC-0347-4B03-94FD-5E77CAB3A544}" destId="{462D1A97-FC45-4A7A-85EB-F53F81C3CE67}" srcOrd="0" destOrd="0" presId="urn:microsoft.com/office/officeart/2005/8/layout/process1"/>
    <dgm:cxn modelId="{1A0C1816-50C7-4395-9201-310C787D9EB6}" type="presParOf" srcId="{4070C52E-51C8-41C5-A020-BE87B0C121BD}" destId="{81455364-BC20-434A-8434-E522818F68F7}" srcOrd="4" destOrd="0" presId="urn:microsoft.com/office/officeart/2005/8/layout/process1"/>
    <dgm:cxn modelId="{94572B73-BD2C-46FC-9B30-74E377163151}" type="presParOf" srcId="{4070C52E-51C8-41C5-A020-BE87B0C121BD}" destId="{92644088-5EBF-4D6E-B5C0-7AB43A90B0E1}" srcOrd="5" destOrd="0" presId="urn:microsoft.com/office/officeart/2005/8/layout/process1"/>
    <dgm:cxn modelId="{AE81A260-5DF6-434E-9CEB-75346D13BE89}" type="presParOf" srcId="{92644088-5EBF-4D6E-B5C0-7AB43A90B0E1}" destId="{7330A099-499D-4E26-A737-2BFE17589B75}" srcOrd="0" destOrd="0" presId="urn:microsoft.com/office/officeart/2005/8/layout/process1"/>
    <dgm:cxn modelId="{699BCAFF-DBCD-4487-B2CC-74576675DEE7}" type="presParOf" srcId="{4070C52E-51C8-41C5-A020-BE87B0C121BD}" destId="{F4A123C6-F1F6-4FE0-B548-EFA959CBD2F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F19697B-A9ED-483F-87E0-987A5F05390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BE5FA710-2537-4E14-B0BC-349E954B8BEA}">
      <dgm:prSet phldrT="[Testo]" custT="1"/>
      <dgm:spPr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61290" tIns="0" rIns="161290" bIns="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Calibri Light"/>
              <a:cs typeface="Arial" panose="020B0604020202020204" pitchFamily="34" charset="0"/>
            </a:rPr>
            <a:t>Con quanto anticipo?	</a:t>
          </a:r>
        </a:p>
      </dgm:t>
    </dgm:pt>
    <dgm:pt modelId="{B64F9974-8F8E-4FAA-A8D4-899C3ED0AEF9}" type="parTrans" cxnId="{6F8640DA-6237-4F0C-9076-A2E660EFD45B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790CFB-3F2C-4C87-95FE-89EA13C34404}" type="sibTrans" cxnId="{6F8640DA-6237-4F0C-9076-A2E660EFD45B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63EE57-04CB-44C0-A384-7E982BDAE035}">
      <dgm:prSet phldrT="[Testo]"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Invio Candidature</a:t>
          </a:r>
        </a:p>
      </dgm:t>
    </dgm:pt>
    <dgm:pt modelId="{4B05C0BE-F016-4074-B133-3276ABCD2B21}" type="par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5F1145-841C-4EFD-B1AA-D96A3F1FFB96}" type="sib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739334-06FB-4FE6-8C1C-CC0EFE6DDADD}">
      <dgm:prSet phldrT="[Testo]"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Faccio colloqui</a:t>
          </a:r>
        </a:p>
      </dgm:t>
    </dgm:pt>
    <dgm:pt modelId="{1BCAD1B1-5093-403E-BF75-ED3AE22365A4}" type="par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5CD98A-FC56-4C91-B98F-2FEB5D79A5FC}" type="sib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4904E-6569-4831-92A1-898A37698A61}">
      <dgm:prSet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Preparo Curriculum Vitae e Portfolio</a:t>
          </a:r>
        </a:p>
      </dgm:t>
    </dgm:pt>
    <dgm:pt modelId="{A2B4A71D-75D3-4B37-94B4-E470A9825971}" type="par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912E4B-8041-4A7C-818F-7786A15B9FFC}" type="sib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DC604-9A94-43AF-BEEB-2E24F629157B}" type="pres">
      <dgm:prSet presAssocID="{EF19697B-A9ED-483F-87E0-987A5F0539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C7F1551-0C81-4173-9FD6-004FFBA961E7}" type="pres">
      <dgm:prSet presAssocID="{BE5FA710-2537-4E14-B0BC-349E954B8BEA}" presName="parentLin" presStyleCnt="0"/>
      <dgm:spPr/>
    </dgm:pt>
    <dgm:pt modelId="{5C87C7B3-2355-4150-B642-3C9263DB4F8A}" type="pres">
      <dgm:prSet presAssocID="{BE5FA710-2537-4E14-B0BC-349E954B8BEA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ED74846A-406F-40AB-B510-A781066D30EF}" type="pres">
      <dgm:prSet presAssocID="{BE5FA710-2537-4E14-B0BC-349E954B8BEA}" presName="parentText" presStyleLbl="node1" presStyleIdx="0" presStyleCnt="4">
        <dgm:presLayoutVars>
          <dgm:chMax val="0"/>
          <dgm:bulletEnabled val="1"/>
        </dgm:presLayoutVars>
      </dgm:prSet>
      <dgm:spPr>
        <a:xfrm>
          <a:off x="304800" y="7539"/>
          <a:ext cx="4267200" cy="678960"/>
        </a:xfrm>
        <a:prstGeom prst="roundRect">
          <a:avLst/>
        </a:prstGeom>
      </dgm:spPr>
      <dgm:t>
        <a:bodyPr/>
        <a:lstStyle/>
        <a:p>
          <a:endParaRPr lang="it-IT"/>
        </a:p>
      </dgm:t>
    </dgm:pt>
    <dgm:pt modelId="{B5CAFA13-BA10-4A63-A28E-D6A6B691FA24}" type="pres">
      <dgm:prSet presAssocID="{BE5FA710-2537-4E14-B0BC-349E954B8BEA}" presName="negativeSpace" presStyleCnt="0"/>
      <dgm:spPr/>
    </dgm:pt>
    <dgm:pt modelId="{5D6AE21C-4485-4837-AA18-C4C07DB25E96}" type="pres">
      <dgm:prSet presAssocID="{BE5FA710-2537-4E14-B0BC-349E954B8BEA}" presName="childText" presStyleLbl="conFgAcc1" presStyleIdx="0" presStyleCnt="4">
        <dgm:presLayoutVars>
          <dgm:bulletEnabled val="1"/>
        </dgm:presLayoutVars>
      </dgm:prSet>
      <dgm:spPr>
        <a:xfrm>
          <a:off x="0" y="347020"/>
          <a:ext cx="6096000" cy="579600"/>
        </a:xfrm>
        <a:prstGeom prst="rect">
          <a:avLst/>
        </a:prstGeom>
        <a:solidFill>
          <a:srgbClr val="00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C3193F6-C5D0-4C86-9182-0B166C50EC9A}" type="pres">
      <dgm:prSet presAssocID="{41790CFB-3F2C-4C87-95FE-89EA13C34404}" presName="spaceBetweenRectangles" presStyleCnt="0"/>
      <dgm:spPr/>
    </dgm:pt>
    <dgm:pt modelId="{22948F90-1271-40F9-9387-A20F99CCDD4C}" type="pres">
      <dgm:prSet presAssocID="{F6F4904E-6569-4831-92A1-898A37698A61}" presName="parentLin" presStyleCnt="0"/>
      <dgm:spPr/>
    </dgm:pt>
    <dgm:pt modelId="{DC466F02-F3CE-4A36-B370-C31B79CAB4B5}" type="pres">
      <dgm:prSet presAssocID="{F6F4904E-6569-4831-92A1-898A37698A61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AAD4BD96-4C5D-49DC-9C99-B5DA563BC390}" type="pres">
      <dgm:prSet presAssocID="{F6F4904E-6569-4831-92A1-898A37698A6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3DF79B-E129-447A-8D3C-E821BD593C4B}" type="pres">
      <dgm:prSet presAssocID="{F6F4904E-6569-4831-92A1-898A37698A61}" presName="negativeSpace" presStyleCnt="0"/>
      <dgm:spPr/>
    </dgm:pt>
    <dgm:pt modelId="{FA64E046-5A6A-4786-805F-0774AAF72231}" type="pres">
      <dgm:prSet presAssocID="{F6F4904E-6569-4831-92A1-898A37698A61}" presName="childText" presStyleLbl="conFgAcc1" presStyleIdx="1" presStyleCnt="4">
        <dgm:presLayoutVars>
          <dgm:bulletEnabled val="1"/>
        </dgm:presLayoutVars>
      </dgm:prSet>
      <dgm:spPr/>
    </dgm:pt>
    <dgm:pt modelId="{6E5823CF-4802-4918-BD6D-F76C22C40644}" type="pres">
      <dgm:prSet presAssocID="{38912E4B-8041-4A7C-818F-7786A15B9FFC}" presName="spaceBetweenRectangles" presStyleCnt="0"/>
      <dgm:spPr/>
    </dgm:pt>
    <dgm:pt modelId="{8B9665EC-BAAF-4848-9637-DEE9BAF625D1}" type="pres">
      <dgm:prSet presAssocID="{E163EE57-04CB-44C0-A384-7E982BDAE035}" presName="parentLin" presStyleCnt="0"/>
      <dgm:spPr/>
    </dgm:pt>
    <dgm:pt modelId="{4D3EC239-F4B8-4555-8067-339300DC0B0C}" type="pres">
      <dgm:prSet presAssocID="{E163EE57-04CB-44C0-A384-7E982BDAE035}" presName="parentLeftMargin" presStyleLbl="node1" presStyleIdx="1" presStyleCnt="4"/>
      <dgm:spPr/>
      <dgm:t>
        <a:bodyPr/>
        <a:lstStyle/>
        <a:p>
          <a:endParaRPr lang="it-IT"/>
        </a:p>
      </dgm:t>
    </dgm:pt>
    <dgm:pt modelId="{AFF3101E-9BDE-4052-9F9C-4B821C67110D}" type="pres">
      <dgm:prSet presAssocID="{E163EE57-04CB-44C0-A384-7E982BDAE03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0B122BF-3DEE-44B7-BA8B-0CC9C94238C5}" type="pres">
      <dgm:prSet presAssocID="{E163EE57-04CB-44C0-A384-7E982BDAE035}" presName="negativeSpace" presStyleCnt="0"/>
      <dgm:spPr/>
    </dgm:pt>
    <dgm:pt modelId="{8F130C2C-92E4-469F-8366-1B2C4E808C39}" type="pres">
      <dgm:prSet presAssocID="{E163EE57-04CB-44C0-A384-7E982BDAE035}" presName="childText" presStyleLbl="conFgAcc1" presStyleIdx="2" presStyleCnt="4">
        <dgm:presLayoutVars>
          <dgm:bulletEnabled val="1"/>
        </dgm:presLayoutVars>
      </dgm:prSet>
      <dgm:spPr/>
    </dgm:pt>
    <dgm:pt modelId="{D6E37FBC-977C-435C-96DE-121737C155AC}" type="pres">
      <dgm:prSet presAssocID="{185F1145-841C-4EFD-B1AA-D96A3F1FFB96}" presName="spaceBetweenRectangles" presStyleCnt="0"/>
      <dgm:spPr/>
    </dgm:pt>
    <dgm:pt modelId="{C8696B13-3947-4006-94EC-B0FB7C33DAF1}" type="pres">
      <dgm:prSet presAssocID="{94739334-06FB-4FE6-8C1C-CC0EFE6DDADD}" presName="parentLin" presStyleCnt="0"/>
      <dgm:spPr/>
    </dgm:pt>
    <dgm:pt modelId="{869868E1-7225-47DD-819A-86ECDD2B5998}" type="pres">
      <dgm:prSet presAssocID="{94739334-06FB-4FE6-8C1C-CC0EFE6DDADD}" presName="parentLeftMargin" presStyleLbl="node1" presStyleIdx="2" presStyleCnt="4"/>
      <dgm:spPr/>
      <dgm:t>
        <a:bodyPr/>
        <a:lstStyle/>
        <a:p>
          <a:endParaRPr lang="it-IT"/>
        </a:p>
      </dgm:t>
    </dgm:pt>
    <dgm:pt modelId="{9A0B5C9E-3AB4-42C5-A532-DDB27000D1F5}" type="pres">
      <dgm:prSet presAssocID="{94739334-06FB-4FE6-8C1C-CC0EFE6DDAD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FF38C86-F00A-4289-8602-830015B9E50D}" type="pres">
      <dgm:prSet presAssocID="{94739334-06FB-4FE6-8C1C-CC0EFE6DDADD}" presName="negativeSpace" presStyleCnt="0"/>
      <dgm:spPr/>
    </dgm:pt>
    <dgm:pt modelId="{135237B1-1C1D-420D-BF09-C20911B9C986}" type="pres">
      <dgm:prSet presAssocID="{94739334-06FB-4FE6-8C1C-CC0EFE6DDAD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C44F38A-51AA-4BC5-9F93-FFCB35E5463C}" type="presOf" srcId="{BE5FA710-2537-4E14-B0BC-349E954B8BEA}" destId="{ED74846A-406F-40AB-B510-A781066D30EF}" srcOrd="1" destOrd="0" presId="urn:microsoft.com/office/officeart/2005/8/layout/list1"/>
    <dgm:cxn modelId="{1D41D4E3-AA10-4004-A8CD-9D02AA0A300E}" srcId="{EF19697B-A9ED-483F-87E0-987A5F053900}" destId="{F6F4904E-6569-4831-92A1-898A37698A61}" srcOrd="1" destOrd="0" parTransId="{A2B4A71D-75D3-4B37-94B4-E470A9825971}" sibTransId="{38912E4B-8041-4A7C-818F-7786A15B9FFC}"/>
    <dgm:cxn modelId="{136D7FBC-D0BD-48BC-9A57-C5BEBC93AF03}" srcId="{EF19697B-A9ED-483F-87E0-987A5F053900}" destId="{94739334-06FB-4FE6-8C1C-CC0EFE6DDADD}" srcOrd="3" destOrd="0" parTransId="{1BCAD1B1-5093-403E-BF75-ED3AE22365A4}" sibTransId="{6E5CD98A-FC56-4C91-B98F-2FEB5D79A5FC}"/>
    <dgm:cxn modelId="{F496C141-3E83-4464-896D-B39A09031D92}" type="presOf" srcId="{E163EE57-04CB-44C0-A384-7E982BDAE035}" destId="{AFF3101E-9BDE-4052-9F9C-4B821C67110D}" srcOrd="1" destOrd="0" presId="urn:microsoft.com/office/officeart/2005/8/layout/list1"/>
    <dgm:cxn modelId="{98FC5425-41DA-491A-936B-CC24F111C6CD}" type="presOf" srcId="{BE5FA710-2537-4E14-B0BC-349E954B8BEA}" destId="{5C87C7B3-2355-4150-B642-3C9263DB4F8A}" srcOrd="0" destOrd="0" presId="urn:microsoft.com/office/officeart/2005/8/layout/list1"/>
    <dgm:cxn modelId="{E9846C68-66F8-45F6-848D-F11E9C06D0B1}" type="presOf" srcId="{94739334-06FB-4FE6-8C1C-CC0EFE6DDADD}" destId="{9A0B5C9E-3AB4-42C5-A532-DDB27000D1F5}" srcOrd="1" destOrd="0" presId="urn:microsoft.com/office/officeart/2005/8/layout/list1"/>
    <dgm:cxn modelId="{3E2BB132-ECBC-4734-95A1-50A425628221}" srcId="{EF19697B-A9ED-483F-87E0-987A5F053900}" destId="{E163EE57-04CB-44C0-A384-7E982BDAE035}" srcOrd="2" destOrd="0" parTransId="{4B05C0BE-F016-4074-B133-3276ABCD2B21}" sibTransId="{185F1145-841C-4EFD-B1AA-D96A3F1FFB96}"/>
    <dgm:cxn modelId="{C7FB54B9-E22A-4970-B88D-469911EF09F7}" type="presOf" srcId="{94739334-06FB-4FE6-8C1C-CC0EFE6DDADD}" destId="{869868E1-7225-47DD-819A-86ECDD2B5998}" srcOrd="0" destOrd="0" presId="urn:microsoft.com/office/officeart/2005/8/layout/list1"/>
    <dgm:cxn modelId="{742EF99C-93A5-49B9-BC84-BD8D54B3EE5D}" type="presOf" srcId="{E163EE57-04CB-44C0-A384-7E982BDAE035}" destId="{4D3EC239-F4B8-4555-8067-339300DC0B0C}" srcOrd="0" destOrd="0" presId="urn:microsoft.com/office/officeart/2005/8/layout/list1"/>
    <dgm:cxn modelId="{DF071C52-E2BC-4AF2-8C56-231DDB0CCB18}" type="presOf" srcId="{F6F4904E-6569-4831-92A1-898A37698A61}" destId="{DC466F02-F3CE-4A36-B370-C31B79CAB4B5}" srcOrd="0" destOrd="0" presId="urn:microsoft.com/office/officeart/2005/8/layout/list1"/>
    <dgm:cxn modelId="{345F424A-C4C7-4D87-A8CE-53F2B5F38A6B}" type="presOf" srcId="{EF19697B-A9ED-483F-87E0-987A5F053900}" destId="{8F3DC604-9A94-43AF-BEEB-2E24F629157B}" srcOrd="0" destOrd="0" presId="urn:microsoft.com/office/officeart/2005/8/layout/list1"/>
    <dgm:cxn modelId="{6F8640DA-6237-4F0C-9076-A2E660EFD45B}" srcId="{EF19697B-A9ED-483F-87E0-987A5F053900}" destId="{BE5FA710-2537-4E14-B0BC-349E954B8BEA}" srcOrd="0" destOrd="0" parTransId="{B64F9974-8F8E-4FAA-A8D4-899C3ED0AEF9}" sibTransId="{41790CFB-3F2C-4C87-95FE-89EA13C34404}"/>
    <dgm:cxn modelId="{E2E8F7FF-BF12-40E6-95E3-E2EF2ADE196D}" type="presOf" srcId="{F6F4904E-6569-4831-92A1-898A37698A61}" destId="{AAD4BD96-4C5D-49DC-9C99-B5DA563BC390}" srcOrd="1" destOrd="0" presId="urn:microsoft.com/office/officeart/2005/8/layout/list1"/>
    <dgm:cxn modelId="{F7B95AF4-79B9-41FF-A608-8D48B56EB3CA}" type="presParOf" srcId="{8F3DC604-9A94-43AF-BEEB-2E24F629157B}" destId="{EC7F1551-0C81-4173-9FD6-004FFBA961E7}" srcOrd="0" destOrd="0" presId="urn:microsoft.com/office/officeart/2005/8/layout/list1"/>
    <dgm:cxn modelId="{3E32F302-64FC-41A6-BCD1-8226D1ECD569}" type="presParOf" srcId="{EC7F1551-0C81-4173-9FD6-004FFBA961E7}" destId="{5C87C7B3-2355-4150-B642-3C9263DB4F8A}" srcOrd="0" destOrd="0" presId="urn:microsoft.com/office/officeart/2005/8/layout/list1"/>
    <dgm:cxn modelId="{67A70E37-A087-4E85-96C3-06B4A15EB15D}" type="presParOf" srcId="{EC7F1551-0C81-4173-9FD6-004FFBA961E7}" destId="{ED74846A-406F-40AB-B510-A781066D30EF}" srcOrd="1" destOrd="0" presId="urn:microsoft.com/office/officeart/2005/8/layout/list1"/>
    <dgm:cxn modelId="{5651AA29-4D02-489F-A201-40DF93F7269F}" type="presParOf" srcId="{8F3DC604-9A94-43AF-BEEB-2E24F629157B}" destId="{B5CAFA13-BA10-4A63-A28E-D6A6B691FA24}" srcOrd="1" destOrd="0" presId="urn:microsoft.com/office/officeart/2005/8/layout/list1"/>
    <dgm:cxn modelId="{9B39DFFB-2E1E-469D-94B6-6AF6886A7DDA}" type="presParOf" srcId="{8F3DC604-9A94-43AF-BEEB-2E24F629157B}" destId="{5D6AE21C-4485-4837-AA18-C4C07DB25E96}" srcOrd="2" destOrd="0" presId="urn:microsoft.com/office/officeart/2005/8/layout/list1"/>
    <dgm:cxn modelId="{217C78F6-8FAC-4ECF-B04A-79C098C25157}" type="presParOf" srcId="{8F3DC604-9A94-43AF-BEEB-2E24F629157B}" destId="{BC3193F6-C5D0-4C86-9182-0B166C50EC9A}" srcOrd="3" destOrd="0" presId="urn:microsoft.com/office/officeart/2005/8/layout/list1"/>
    <dgm:cxn modelId="{9EB99843-5AFA-488E-A876-48274089A718}" type="presParOf" srcId="{8F3DC604-9A94-43AF-BEEB-2E24F629157B}" destId="{22948F90-1271-40F9-9387-A20F99CCDD4C}" srcOrd="4" destOrd="0" presId="urn:microsoft.com/office/officeart/2005/8/layout/list1"/>
    <dgm:cxn modelId="{8C154567-269D-4EDE-BE94-732FD6856048}" type="presParOf" srcId="{22948F90-1271-40F9-9387-A20F99CCDD4C}" destId="{DC466F02-F3CE-4A36-B370-C31B79CAB4B5}" srcOrd="0" destOrd="0" presId="urn:microsoft.com/office/officeart/2005/8/layout/list1"/>
    <dgm:cxn modelId="{CA51A0FD-8E8D-4604-9193-AD2BDD50728D}" type="presParOf" srcId="{22948F90-1271-40F9-9387-A20F99CCDD4C}" destId="{AAD4BD96-4C5D-49DC-9C99-B5DA563BC390}" srcOrd="1" destOrd="0" presId="urn:microsoft.com/office/officeart/2005/8/layout/list1"/>
    <dgm:cxn modelId="{1C023B15-1197-40E0-BC14-A24EC5C3DFDD}" type="presParOf" srcId="{8F3DC604-9A94-43AF-BEEB-2E24F629157B}" destId="{E03DF79B-E129-447A-8D3C-E821BD593C4B}" srcOrd="5" destOrd="0" presId="urn:microsoft.com/office/officeart/2005/8/layout/list1"/>
    <dgm:cxn modelId="{D0052BEC-1B3F-4FDB-BE74-EEAEF18DA78A}" type="presParOf" srcId="{8F3DC604-9A94-43AF-BEEB-2E24F629157B}" destId="{FA64E046-5A6A-4786-805F-0774AAF72231}" srcOrd="6" destOrd="0" presId="urn:microsoft.com/office/officeart/2005/8/layout/list1"/>
    <dgm:cxn modelId="{C4FCA2E6-D11F-4E52-9E31-52C4796D55A5}" type="presParOf" srcId="{8F3DC604-9A94-43AF-BEEB-2E24F629157B}" destId="{6E5823CF-4802-4918-BD6D-F76C22C40644}" srcOrd="7" destOrd="0" presId="urn:microsoft.com/office/officeart/2005/8/layout/list1"/>
    <dgm:cxn modelId="{02C81E1C-49D0-4926-8854-D2FA27814D4A}" type="presParOf" srcId="{8F3DC604-9A94-43AF-BEEB-2E24F629157B}" destId="{8B9665EC-BAAF-4848-9637-DEE9BAF625D1}" srcOrd="8" destOrd="0" presId="urn:microsoft.com/office/officeart/2005/8/layout/list1"/>
    <dgm:cxn modelId="{79798F95-4CB3-4BEB-892E-C7AE9B9AAE60}" type="presParOf" srcId="{8B9665EC-BAAF-4848-9637-DEE9BAF625D1}" destId="{4D3EC239-F4B8-4555-8067-339300DC0B0C}" srcOrd="0" destOrd="0" presId="urn:microsoft.com/office/officeart/2005/8/layout/list1"/>
    <dgm:cxn modelId="{990B9E7E-A2F5-4599-BB42-2AFC62A69EA0}" type="presParOf" srcId="{8B9665EC-BAAF-4848-9637-DEE9BAF625D1}" destId="{AFF3101E-9BDE-4052-9F9C-4B821C67110D}" srcOrd="1" destOrd="0" presId="urn:microsoft.com/office/officeart/2005/8/layout/list1"/>
    <dgm:cxn modelId="{BAF14DBE-805C-46C3-A2A5-F07789CEFFA9}" type="presParOf" srcId="{8F3DC604-9A94-43AF-BEEB-2E24F629157B}" destId="{30B122BF-3DEE-44B7-BA8B-0CC9C94238C5}" srcOrd="9" destOrd="0" presId="urn:microsoft.com/office/officeart/2005/8/layout/list1"/>
    <dgm:cxn modelId="{F8D17407-D2FF-4DB1-9D16-1E1CFD2CC074}" type="presParOf" srcId="{8F3DC604-9A94-43AF-BEEB-2E24F629157B}" destId="{8F130C2C-92E4-469F-8366-1B2C4E808C39}" srcOrd="10" destOrd="0" presId="urn:microsoft.com/office/officeart/2005/8/layout/list1"/>
    <dgm:cxn modelId="{83B1B988-6AC0-41CF-AD2F-9688EB474F84}" type="presParOf" srcId="{8F3DC604-9A94-43AF-BEEB-2E24F629157B}" destId="{D6E37FBC-977C-435C-96DE-121737C155AC}" srcOrd="11" destOrd="0" presId="urn:microsoft.com/office/officeart/2005/8/layout/list1"/>
    <dgm:cxn modelId="{17DA5525-DC55-4F09-B310-90220C427FE4}" type="presParOf" srcId="{8F3DC604-9A94-43AF-BEEB-2E24F629157B}" destId="{C8696B13-3947-4006-94EC-B0FB7C33DAF1}" srcOrd="12" destOrd="0" presId="urn:microsoft.com/office/officeart/2005/8/layout/list1"/>
    <dgm:cxn modelId="{EC462709-4A4E-47A1-88F9-CBFE98403D2A}" type="presParOf" srcId="{C8696B13-3947-4006-94EC-B0FB7C33DAF1}" destId="{869868E1-7225-47DD-819A-86ECDD2B5998}" srcOrd="0" destOrd="0" presId="urn:microsoft.com/office/officeart/2005/8/layout/list1"/>
    <dgm:cxn modelId="{9D25BAF8-AF81-4692-A23F-0BDF4D491867}" type="presParOf" srcId="{C8696B13-3947-4006-94EC-B0FB7C33DAF1}" destId="{9A0B5C9E-3AB4-42C5-A532-DDB27000D1F5}" srcOrd="1" destOrd="0" presId="urn:microsoft.com/office/officeart/2005/8/layout/list1"/>
    <dgm:cxn modelId="{1B652338-B519-4C19-AC00-BAC079D81408}" type="presParOf" srcId="{8F3DC604-9A94-43AF-BEEB-2E24F629157B}" destId="{FFF38C86-F00A-4289-8602-830015B9E50D}" srcOrd="13" destOrd="0" presId="urn:microsoft.com/office/officeart/2005/8/layout/list1"/>
    <dgm:cxn modelId="{78B0EC04-2B61-41F2-BABD-4CD809BB4AC3}" type="presParOf" srcId="{8F3DC604-9A94-43AF-BEEB-2E24F629157B}" destId="{135237B1-1C1D-420D-BF09-C20911B9C98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19697B-A9ED-483F-87E0-987A5F05390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BE5FA710-2537-4E14-B0BC-349E954B8BEA}">
      <dgm:prSet phldrT="[Testo]" custT="1"/>
      <dgm:spPr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61290" tIns="0" rIns="161290" bIns="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Calibri Light"/>
              <a:cs typeface="Arial" panose="020B0604020202020204" pitchFamily="34" charset="0"/>
            </a:rPr>
            <a:t>Attraverso quali canali?	</a:t>
          </a:r>
        </a:p>
      </dgm:t>
    </dgm:pt>
    <dgm:pt modelId="{B64F9974-8F8E-4FAA-A8D4-899C3ED0AEF9}" type="parTrans" cxnId="{6F8640DA-6237-4F0C-9076-A2E660EFD45B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790CFB-3F2C-4C87-95FE-89EA13C34404}" type="sibTrans" cxnId="{6F8640DA-6237-4F0C-9076-A2E660EFD45B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63EE57-04CB-44C0-A384-7E982BDAE035}">
      <dgm:prSet phldrT="[Testo]" custT="1"/>
      <dgm:spPr/>
      <dgm:t>
        <a:bodyPr/>
        <a:lstStyle/>
        <a:p>
          <a:r>
            <a:rPr lang="it-IT" sz="1600" dirty="0">
              <a:latin typeface="Arial" panose="020B0604020202020204" pitchFamily="34" charset="0"/>
              <a:cs typeface="Arial" panose="020B0604020202020204" pitchFamily="34" charset="0"/>
            </a:rPr>
            <a:t>Scopro altre aziende registrate al sito del Career Service per la mia area disciplinare</a:t>
          </a:r>
        </a:p>
      </dgm:t>
    </dgm:pt>
    <dgm:pt modelId="{4B05C0BE-F016-4074-B133-3276ABCD2B21}" type="par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5F1145-841C-4EFD-B1AA-D96A3F1FFB96}" type="sib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739334-06FB-4FE6-8C1C-CC0EFE6DDADD}">
      <dgm:prSet phldrT="[Testo]"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Prendo contatti esterni (conoscenti, </a:t>
          </a:r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Alumni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) o con docenti</a:t>
          </a:r>
        </a:p>
      </dgm:t>
    </dgm:pt>
    <dgm:pt modelId="{1BCAD1B1-5093-403E-BF75-ED3AE22365A4}" type="par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5CD98A-FC56-4C91-B98F-2FEB5D79A5FC}" type="sib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4904E-6569-4831-92A1-898A37698A61}">
      <dgm:prSet custT="1"/>
      <dgm:spPr/>
      <dgm:t>
        <a:bodyPr/>
        <a:lstStyle/>
        <a:p>
          <a:r>
            <a:rPr lang="it-I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Rispondo agli annunci sulla bacheca del Career Service inviando CV e portfolio e usando i filtri corretti per tipologia di tirocinio e area disciplinare</a:t>
          </a:r>
        </a:p>
      </dgm:t>
    </dgm:pt>
    <dgm:pt modelId="{A2B4A71D-75D3-4B37-94B4-E470A9825971}" type="par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912E4B-8041-4A7C-818F-7786A15B9FFC}" type="sib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DC604-9A94-43AF-BEEB-2E24F629157B}" type="pres">
      <dgm:prSet presAssocID="{EF19697B-A9ED-483F-87E0-987A5F0539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C7F1551-0C81-4173-9FD6-004FFBA961E7}" type="pres">
      <dgm:prSet presAssocID="{BE5FA710-2537-4E14-B0BC-349E954B8BEA}" presName="parentLin" presStyleCnt="0"/>
      <dgm:spPr/>
    </dgm:pt>
    <dgm:pt modelId="{5C87C7B3-2355-4150-B642-3C9263DB4F8A}" type="pres">
      <dgm:prSet presAssocID="{BE5FA710-2537-4E14-B0BC-349E954B8BEA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ED74846A-406F-40AB-B510-A781066D30EF}" type="pres">
      <dgm:prSet presAssocID="{BE5FA710-2537-4E14-B0BC-349E954B8BEA}" presName="parentText" presStyleLbl="node1" presStyleIdx="0" presStyleCnt="4">
        <dgm:presLayoutVars>
          <dgm:chMax val="0"/>
          <dgm:bulletEnabled val="1"/>
        </dgm:presLayoutVars>
      </dgm:prSet>
      <dgm:spPr>
        <a:xfrm>
          <a:off x="304800" y="7539"/>
          <a:ext cx="4267200" cy="678960"/>
        </a:xfrm>
        <a:prstGeom prst="roundRect">
          <a:avLst/>
        </a:prstGeom>
      </dgm:spPr>
      <dgm:t>
        <a:bodyPr/>
        <a:lstStyle/>
        <a:p>
          <a:endParaRPr lang="it-IT"/>
        </a:p>
      </dgm:t>
    </dgm:pt>
    <dgm:pt modelId="{B5CAFA13-BA10-4A63-A28E-D6A6B691FA24}" type="pres">
      <dgm:prSet presAssocID="{BE5FA710-2537-4E14-B0BC-349E954B8BEA}" presName="negativeSpace" presStyleCnt="0"/>
      <dgm:spPr/>
    </dgm:pt>
    <dgm:pt modelId="{5D6AE21C-4485-4837-AA18-C4C07DB25E96}" type="pres">
      <dgm:prSet presAssocID="{BE5FA710-2537-4E14-B0BC-349E954B8BEA}" presName="childText" presStyleLbl="conFgAcc1" presStyleIdx="0" presStyleCnt="4">
        <dgm:presLayoutVars>
          <dgm:bulletEnabled val="1"/>
        </dgm:presLayoutVars>
      </dgm:prSet>
      <dgm:spPr>
        <a:xfrm>
          <a:off x="0" y="347020"/>
          <a:ext cx="6096000" cy="579600"/>
        </a:xfrm>
        <a:prstGeom prst="rect">
          <a:avLst/>
        </a:prstGeom>
        <a:solidFill>
          <a:srgbClr val="00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C3193F6-C5D0-4C86-9182-0B166C50EC9A}" type="pres">
      <dgm:prSet presAssocID="{41790CFB-3F2C-4C87-95FE-89EA13C34404}" presName="spaceBetweenRectangles" presStyleCnt="0"/>
      <dgm:spPr/>
    </dgm:pt>
    <dgm:pt modelId="{22948F90-1271-40F9-9387-A20F99CCDD4C}" type="pres">
      <dgm:prSet presAssocID="{F6F4904E-6569-4831-92A1-898A37698A61}" presName="parentLin" presStyleCnt="0"/>
      <dgm:spPr/>
    </dgm:pt>
    <dgm:pt modelId="{DC466F02-F3CE-4A36-B370-C31B79CAB4B5}" type="pres">
      <dgm:prSet presAssocID="{F6F4904E-6569-4831-92A1-898A37698A61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AAD4BD96-4C5D-49DC-9C99-B5DA563BC390}" type="pres">
      <dgm:prSet presAssocID="{F6F4904E-6569-4831-92A1-898A37698A6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3DF79B-E129-447A-8D3C-E821BD593C4B}" type="pres">
      <dgm:prSet presAssocID="{F6F4904E-6569-4831-92A1-898A37698A61}" presName="negativeSpace" presStyleCnt="0"/>
      <dgm:spPr/>
    </dgm:pt>
    <dgm:pt modelId="{FA64E046-5A6A-4786-805F-0774AAF72231}" type="pres">
      <dgm:prSet presAssocID="{F6F4904E-6569-4831-92A1-898A37698A61}" presName="childText" presStyleLbl="conFgAcc1" presStyleIdx="1" presStyleCnt="4">
        <dgm:presLayoutVars>
          <dgm:bulletEnabled val="1"/>
        </dgm:presLayoutVars>
      </dgm:prSet>
      <dgm:spPr/>
    </dgm:pt>
    <dgm:pt modelId="{6E5823CF-4802-4918-BD6D-F76C22C40644}" type="pres">
      <dgm:prSet presAssocID="{38912E4B-8041-4A7C-818F-7786A15B9FFC}" presName="spaceBetweenRectangles" presStyleCnt="0"/>
      <dgm:spPr/>
    </dgm:pt>
    <dgm:pt modelId="{8B9665EC-BAAF-4848-9637-DEE9BAF625D1}" type="pres">
      <dgm:prSet presAssocID="{E163EE57-04CB-44C0-A384-7E982BDAE035}" presName="parentLin" presStyleCnt="0"/>
      <dgm:spPr/>
    </dgm:pt>
    <dgm:pt modelId="{4D3EC239-F4B8-4555-8067-339300DC0B0C}" type="pres">
      <dgm:prSet presAssocID="{E163EE57-04CB-44C0-A384-7E982BDAE035}" presName="parentLeftMargin" presStyleLbl="node1" presStyleIdx="1" presStyleCnt="4"/>
      <dgm:spPr/>
      <dgm:t>
        <a:bodyPr/>
        <a:lstStyle/>
        <a:p>
          <a:endParaRPr lang="it-IT"/>
        </a:p>
      </dgm:t>
    </dgm:pt>
    <dgm:pt modelId="{AFF3101E-9BDE-4052-9F9C-4B821C67110D}" type="pres">
      <dgm:prSet presAssocID="{E163EE57-04CB-44C0-A384-7E982BDAE03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0B122BF-3DEE-44B7-BA8B-0CC9C94238C5}" type="pres">
      <dgm:prSet presAssocID="{E163EE57-04CB-44C0-A384-7E982BDAE035}" presName="negativeSpace" presStyleCnt="0"/>
      <dgm:spPr/>
    </dgm:pt>
    <dgm:pt modelId="{8F130C2C-92E4-469F-8366-1B2C4E808C39}" type="pres">
      <dgm:prSet presAssocID="{E163EE57-04CB-44C0-A384-7E982BDAE035}" presName="childText" presStyleLbl="conFgAcc1" presStyleIdx="2" presStyleCnt="4">
        <dgm:presLayoutVars>
          <dgm:bulletEnabled val="1"/>
        </dgm:presLayoutVars>
      </dgm:prSet>
      <dgm:spPr/>
    </dgm:pt>
    <dgm:pt modelId="{D6E37FBC-977C-435C-96DE-121737C155AC}" type="pres">
      <dgm:prSet presAssocID="{185F1145-841C-4EFD-B1AA-D96A3F1FFB96}" presName="spaceBetweenRectangles" presStyleCnt="0"/>
      <dgm:spPr/>
    </dgm:pt>
    <dgm:pt modelId="{C8696B13-3947-4006-94EC-B0FB7C33DAF1}" type="pres">
      <dgm:prSet presAssocID="{94739334-06FB-4FE6-8C1C-CC0EFE6DDADD}" presName="parentLin" presStyleCnt="0"/>
      <dgm:spPr/>
    </dgm:pt>
    <dgm:pt modelId="{869868E1-7225-47DD-819A-86ECDD2B5998}" type="pres">
      <dgm:prSet presAssocID="{94739334-06FB-4FE6-8C1C-CC0EFE6DDADD}" presName="parentLeftMargin" presStyleLbl="node1" presStyleIdx="2" presStyleCnt="4"/>
      <dgm:spPr/>
      <dgm:t>
        <a:bodyPr/>
        <a:lstStyle/>
        <a:p>
          <a:endParaRPr lang="it-IT"/>
        </a:p>
      </dgm:t>
    </dgm:pt>
    <dgm:pt modelId="{9A0B5C9E-3AB4-42C5-A532-DDB27000D1F5}" type="pres">
      <dgm:prSet presAssocID="{94739334-06FB-4FE6-8C1C-CC0EFE6DDAD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FF38C86-F00A-4289-8602-830015B9E50D}" type="pres">
      <dgm:prSet presAssocID="{94739334-06FB-4FE6-8C1C-CC0EFE6DDADD}" presName="negativeSpace" presStyleCnt="0"/>
      <dgm:spPr/>
    </dgm:pt>
    <dgm:pt modelId="{135237B1-1C1D-420D-BF09-C20911B9C986}" type="pres">
      <dgm:prSet presAssocID="{94739334-06FB-4FE6-8C1C-CC0EFE6DDAD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C44F38A-51AA-4BC5-9F93-FFCB35E5463C}" type="presOf" srcId="{BE5FA710-2537-4E14-B0BC-349E954B8BEA}" destId="{ED74846A-406F-40AB-B510-A781066D30EF}" srcOrd="1" destOrd="0" presId="urn:microsoft.com/office/officeart/2005/8/layout/list1"/>
    <dgm:cxn modelId="{1D41D4E3-AA10-4004-A8CD-9D02AA0A300E}" srcId="{EF19697B-A9ED-483F-87E0-987A5F053900}" destId="{F6F4904E-6569-4831-92A1-898A37698A61}" srcOrd="1" destOrd="0" parTransId="{A2B4A71D-75D3-4B37-94B4-E470A9825971}" sibTransId="{38912E4B-8041-4A7C-818F-7786A15B9FFC}"/>
    <dgm:cxn modelId="{136D7FBC-D0BD-48BC-9A57-C5BEBC93AF03}" srcId="{EF19697B-A9ED-483F-87E0-987A5F053900}" destId="{94739334-06FB-4FE6-8C1C-CC0EFE6DDADD}" srcOrd="3" destOrd="0" parTransId="{1BCAD1B1-5093-403E-BF75-ED3AE22365A4}" sibTransId="{6E5CD98A-FC56-4C91-B98F-2FEB5D79A5FC}"/>
    <dgm:cxn modelId="{F496C141-3E83-4464-896D-B39A09031D92}" type="presOf" srcId="{E163EE57-04CB-44C0-A384-7E982BDAE035}" destId="{AFF3101E-9BDE-4052-9F9C-4B821C67110D}" srcOrd="1" destOrd="0" presId="urn:microsoft.com/office/officeart/2005/8/layout/list1"/>
    <dgm:cxn modelId="{98FC5425-41DA-491A-936B-CC24F111C6CD}" type="presOf" srcId="{BE5FA710-2537-4E14-B0BC-349E954B8BEA}" destId="{5C87C7B3-2355-4150-B642-3C9263DB4F8A}" srcOrd="0" destOrd="0" presId="urn:microsoft.com/office/officeart/2005/8/layout/list1"/>
    <dgm:cxn modelId="{E9846C68-66F8-45F6-848D-F11E9C06D0B1}" type="presOf" srcId="{94739334-06FB-4FE6-8C1C-CC0EFE6DDADD}" destId="{9A0B5C9E-3AB4-42C5-A532-DDB27000D1F5}" srcOrd="1" destOrd="0" presId="urn:microsoft.com/office/officeart/2005/8/layout/list1"/>
    <dgm:cxn modelId="{3E2BB132-ECBC-4734-95A1-50A425628221}" srcId="{EF19697B-A9ED-483F-87E0-987A5F053900}" destId="{E163EE57-04CB-44C0-A384-7E982BDAE035}" srcOrd="2" destOrd="0" parTransId="{4B05C0BE-F016-4074-B133-3276ABCD2B21}" sibTransId="{185F1145-841C-4EFD-B1AA-D96A3F1FFB96}"/>
    <dgm:cxn modelId="{C7FB54B9-E22A-4970-B88D-469911EF09F7}" type="presOf" srcId="{94739334-06FB-4FE6-8C1C-CC0EFE6DDADD}" destId="{869868E1-7225-47DD-819A-86ECDD2B5998}" srcOrd="0" destOrd="0" presId="urn:microsoft.com/office/officeart/2005/8/layout/list1"/>
    <dgm:cxn modelId="{742EF99C-93A5-49B9-BC84-BD8D54B3EE5D}" type="presOf" srcId="{E163EE57-04CB-44C0-A384-7E982BDAE035}" destId="{4D3EC239-F4B8-4555-8067-339300DC0B0C}" srcOrd="0" destOrd="0" presId="urn:microsoft.com/office/officeart/2005/8/layout/list1"/>
    <dgm:cxn modelId="{DF071C52-E2BC-4AF2-8C56-231DDB0CCB18}" type="presOf" srcId="{F6F4904E-6569-4831-92A1-898A37698A61}" destId="{DC466F02-F3CE-4A36-B370-C31B79CAB4B5}" srcOrd="0" destOrd="0" presId="urn:microsoft.com/office/officeart/2005/8/layout/list1"/>
    <dgm:cxn modelId="{345F424A-C4C7-4D87-A8CE-53F2B5F38A6B}" type="presOf" srcId="{EF19697B-A9ED-483F-87E0-987A5F053900}" destId="{8F3DC604-9A94-43AF-BEEB-2E24F629157B}" srcOrd="0" destOrd="0" presId="urn:microsoft.com/office/officeart/2005/8/layout/list1"/>
    <dgm:cxn modelId="{6F8640DA-6237-4F0C-9076-A2E660EFD45B}" srcId="{EF19697B-A9ED-483F-87E0-987A5F053900}" destId="{BE5FA710-2537-4E14-B0BC-349E954B8BEA}" srcOrd="0" destOrd="0" parTransId="{B64F9974-8F8E-4FAA-A8D4-899C3ED0AEF9}" sibTransId="{41790CFB-3F2C-4C87-95FE-89EA13C34404}"/>
    <dgm:cxn modelId="{E2E8F7FF-BF12-40E6-95E3-E2EF2ADE196D}" type="presOf" srcId="{F6F4904E-6569-4831-92A1-898A37698A61}" destId="{AAD4BD96-4C5D-49DC-9C99-B5DA563BC390}" srcOrd="1" destOrd="0" presId="urn:microsoft.com/office/officeart/2005/8/layout/list1"/>
    <dgm:cxn modelId="{F7B95AF4-79B9-41FF-A608-8D48B56EB3CA}" type="presParOf" srcId="{8F3DC604-9A94-43AF-BEEB-2E24F629157B}" destId="{EC7F1551-0C81-4173-9FD6-004FFBA961E7}" srcOrd="0" destOrd="0" presId="urn:microsoft.com/office/officeart/2005/8/layout/list1"/>
    <dgm:cxn modelId="{3E32F302-64FC-41A6-BCD1-8226D1ECD569}" type="presParOf" srcId="{EC7F1551-0C81-4173-9FD6-004FFBA961E7}" destId="{5C87C7B3-2355-4150-B642-3C9263DB4F8A}" srcOrd="0" destOrd="0" presId="urn:microsoft.com/office/officeart/2005/8/layout/list1"/>
    <dgm:cxn modelId="{67A70E37-A087-4E85-96C3-06B4A15EB15D}" type="presParOf" srcId="{EC7F1551-0C81-4173-9FD6-004FFBA961E7}" destId="{ED74846A-406F-40AB-B510-A781066D30EF}" srcOrd="1" destOrd="0" presId="urn:microsoft.com/office/officeart/2005/8/layout/list1"/>
    <dgm:cxn modelId="{5651AA29-4D02-489F-A201-40DF93F7269F}" type="presParOf" srcId="{8F3DC604-9A94-43AF-BEEB-2E24F629157B}" destId="{B5CAFA13-BA10-4A63-A28E-D6A6B691FA24}" srcOrd="1" destOrd="0" presId="urn:microsoft.com/office/officeart/2005/8/layout/list1"/>
    <dgm:cxn modelId="{9B39DFFB-2E1E-469D-94B6-6AF6886A7DDA}" type="presParOf" srcId="{8F3DC604-9A94-43AF-BEEB-2E24F629157B}" destId="{5D6AE21C-4485-4837-AA18-C4C07DB25E96}" srcOrd="2" destOrd="0" presId="urn:microsoft.com/office/officeart/2005/8/layout/list1"/>
    <dgm:cxn modelId="{217C78F6-8FAC-4ECF-B04A-79C098C25157}" type="presParOf" srcId="{8F3DC604-9A94-43AF-BEEB-2E24F629157B}" destId="{BC3193F6-C5D0-4C86-9182-0B166C50EC9A}" srcOrd="3" destOrd="0" presId="urn:microsoft.com/office/officeart/2005/8/layout/list1"/>
    <dgm:cxn modelId="{9EB99843-5AFA-488E-A876-48274089A718}" type="presParOf" srcId="{8F3DC604-9A94-43AF-BEEB-2E24F629157B}" destId="{22948F90-1271-40F9-9387-A20F99CCDD4C}" srcOrd="4" destOrd="0" presId="urn:microsoft.com/office/officeart/2005/8/layout/list1"/>
    <dgm:cxn modelId="{8C154567-269D-4EDE-BE94-732FD6856048}" type="presParOf" srcId="{22948F90-1271-40F9-9387-A20F99CCDD4C}" destId="{DC466F02-F3CE-4A36-B370-C31B79CAB4B5}" srcOrd="0" destOrd="0" presId="urn:microsoft.com/office/officeart/2005/8/layout/list1"/>
    <dgm:cxn modelId="{CA51A0FD-8E8D-4604-9193-AD2BDD50728D}" type="presParOf" srcId="{22948F90-1271-40F9-9387-A20F99CCDD4C}" destId="{AAD4BD96-4C5D-49DC-9C99-B5DA563BC390}" srcOrd="1" destOrd="0" presId="urn:microsoft.com/office/officeart/2005/8/layout/list1"/>
    <dgm:cxn modelId="{1C023B15-1197-40E0-BC14-A24EC5C3DFDD}" type="presParOf" srcId="{8F3DC604-9A94-43AF-BEEB-2E24F629157B}" destId="{E03DF79B-E129-447A-8D3C-E821BD593C4B}" srcOrd="5" destOrd="0" presId="urn:microsoft.com/office/officeart/2005/8/layout/list1"/>
    <dgm:cxn modelId="{D0052BEC-1B3F-4FDB-BE74-EEAEF18DA78A}" type="presParOf" srcId="{8F3DC604-9A94-43AF-BEEB-2E24F629157B}" destId="{FA64E046-5A6A-4786-805F-0774AAF72231}" srcOrd="6" destOrd="0" presId="urn:microsoft.com/office/officeart/2005/8/layout/list1"/>
    <dgm:cxn modelId="{C4FCA2E6-D11F-4E52-9E31-52C4796D55A5}" type="presParOf" srcId="{8F3DC604-9A94-43AF-BEEB-2E24F629157B}" destId="{6E5823CF-4802-4918-BD6D-F76C22C40644}" srcOrd="7" destOrd="0" presId="urn:microsoft.com/office/officeart/2005/8/layout/list1"/>
    <dgm:cxn modelId="{02C81E1C-49D0-4926-8854-D2FA27814D4A}" type="presParOf" srcId="{8F3DC604-9A94-43AF-BEEB-2E24F629157B}" destId="{8B9665EC-BAAF-4848-9637-DEE9BAF625D1}" srcOrd="8" destOrd="0" presId="urn:microsoft.com/office/officeart/2005/8/layout/list1"/>
    <dgm:cxn modelId="{79798F95-4CB3-4BEB-892E-C7AE9B9AAE60}" type="presParOf" srcId="{8B9665EC-BAAF-4848-9637-DEE9BAF625D1}" destId="{4D3EC239-F4B8-4555-8067-339300DC0B0C}" srcOrd="0" destOrd="0" presId="urn:microsoft.com/office/officeart/2005/8/layout/list1"/>
    <dgm:cxn modelId="{990B9E7E-A2F5-4599-BB42-2AFC62A69EA0}" type="presParOf" srcId="{8B9665EC-BAAF-4848-9637-DEE9BAF625D1}" destId="{AFF3101E-9BDE-4052-9F9C-4B821C67110D}" srcOrd="1" destOrd="0" presId="urn:microsoft.com/office/officeart/2005/8/layout/list1"/>
    <dgm:cxn modelId="{BAF14DBE-805C-46C3-A2A5-F07789CEFFA9}" type="presParOf" srcId="{8F3DC604-9A94-43AF-BEEB-2E24F629157B}" destId="{30B122BF-3DEE-44B7-BA8B-0CC9C94238C5}" srcOrd="9" destOrd="0" presId="urn:microsoft.com/office/officeart/2005/8/layout/list1"/>
    <dgm:cxn modelId="{F8D17407-D2FF-4DB1-9D16-1E1CFD2CC074}" type="presParOf" srcId="{8F3DC604-9A94-43AF-BEEB-2E24F629157B}" destId="{8F130C2C-92E4-469F-8366-1B2C4E808C39}" srcOrd="10" destOrd="0" presId="urn:microsoft.com/office/officeart/2005/8/layout/list1"/>
    <dgm:cxn modelId="{83B1B988-6AC0-41CF-AD2F-9688EB474F84}" type="presParOf" srcId="{8F3DC604-9A94-43AF-BEEB-2E24F629157B}" destId="{D6E37FBC-977C-435C-96DE-121737C155AC}" srcOrd="11" destOrd="0" presId="urn:microsoft.com/office/officeart/2005/8/layout/list1"/>
    <dgm:cxn modelId="{17DA5525-DC55-4F09-B310-90220C427FE4}" type="presParOf" srcId="{8F3DC604-9A94-43AF-BEEB-2E24F629157B}" destId="{C8696B13-3947-4006-94EC-B0FB7C33DAF1}" srcOrd="12" destOrd="0" presId="urn:microsoft.com/office/officeart/2005/8/layout/list1"/>
    <dgm:cxn modelId="{EC462709-4A4E-47A1-88F9-CBFE98403D2A}" type="presParOf" srcId="{C8696B13-3947-4006-94EC-B0FB7C33DAF1}" destId="{869868E1-7225-47DD-819A-86ECDD2B5998}" srcOrd="0" destOrd="0" presId="urn:microsoft.com/office/officeart/2005/8/layout/list1"/>
    <dgm:cxn modelId="{9D25BAF8-AF81-4692-A23F-0BDF4D491867}" type="presParOf" srcId="{C8696B13-3947-4006-94EC-B0FB7C33DAF1}" destId="{9A0B5C9E-3AB4-42C5-A532-DDB27000D1F5}" srcOrd="1" destOrd="0" presId="urn:microsoft.com/office/officeart/2005/8/layout/list1"/>
    <dgm:cxn modelId="{1B652338-B519-4C19-AC00-BAC079D81408}" type="presParOf" srcId="{8F3DC604-9A94-43AF-BEEB-2E24F629157B}" destId="{FFF38C86-F00A-4289-8602-830015B9E50D}" srcOrd="13" destOrd="0" presId="urn:microsoft.com/office/officeart/2005/8/layout/list1"/>
    <dgm:cxn modelId="{78B0EC04-2B61-41F2-BABD-4CD809BB4AC3}" type="presParOf" srcId="{8F3DC604-9A94-43AF-BEEB-2E24F629157B}" destId="{135237B1-1C1D-420D-BF09-C20911B9C98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F19697B-A9ED-483F-87E0-987A5F05390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BE5FA710-2537-4E14-B0BC-349E954B8BEA}">
      <dgm:prSet phldrT="[Testo]"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In quanto tempo?	</a:t>
          </a:r>
        </a:p>
      </dgm:t>
    </dgm:pt>
    <dgm:pt modelId="{B64F9974-8F8E-4FAA-A8D4-899C3ED0AEF9}" type="parTrans" cxnId="{6F8640DA-6237-4F0C-9076-A2E660EFD45B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790CFB-3F2C-4C87-95FE-89EA13C34404}" type="sibTrans" cxnId="{6F8640DA-6237-4F0C-9076-A2E660EFD45B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63EE57-04CB-44C0-A384-7E982BDAE035}">
      <dgm:prSet phldrT="[Testo]"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Con quali documenti?</a:t>
          </a:r>
        </a:p>
      </dgm:t>
    </dgm:pt>
    <dgm:pt modelId="{4B05C0BE-F016-4074-B133-3276ABCD2B21}" type="par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5F1145-841C-4EFD-B1AA-D96A3F1FFB96}" type="sib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739334-06FB-4FE6-8C1C-CC0EFE6DDADD}">
      <dgm:prSet phldrT="[Testo]"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Perché?</a:t>
          </a:r>
        </a:p>
      </dgm:t>
    </dgm:pt>
    <dgm:pt modelId="{1BCAD1B1-5093-403E-BF75-ED3AE22365A4}" type="par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5CD98A-FC56-4C91-B98F-2FEB5D79A5FC}" type="sib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4904E-6569-4831-92A1-898A37698A61}">
      <dgm:prSet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Attraverso quali canali?</a:t>
          </a:r>
        </a:p>
      </dgm:t>
    </dgm:pt>
    <dgm:pt modelId="{A2B4A71D-75D3-4B37-94B4-E470A9825971}" type="par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912E4B-8041-4A7C-818F-7786A15B9FFC}" type="sib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DC604-9A94-43AF-BEEB-2E24F629157B}" type="pres">
      <dgm:prSet presAssocID="{EF19697B-A9ED-483F-87E0-987A5F0539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C7F1551-0C81-4173-9FD6-004FFBA961E7}" type="pres">
      <dgm:prSet presAssocID="{BE5FA710-2537-4E14-B0BC-349E954B8BEA}" presName="parentLin" presStyleCnt="0"/>
      <dgm:spPr/>
    </dgm:pt>
    <dgm:pt modelId="{5C87C7B3-2355-4150-B642-3C9263DB4F8A}" type="pres">
      <dgm:prSet presAssocID="{BE5FA710-2537-4E14-B0BC-349E954B8BEA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ED74846A-406F-40AB-B510-A781066D30EF}" type="pres">
      <dgm:prSet presAssocID="{BE5FA710-2537-4E14-B0BC-349E954B8BE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5CAFA13-BA10-4A63-A28E-D6A6B691FA24}" type="pres">
      <dgm:prSet presAssocID="{BE5FA710-2537-4E14-B0BC-349E954B8BEA}" presName="negativeSpace" presStyleCnt="0"/>
      <dgm:spPr/>
    </dgm:pt>
    <dgm:pt modelId="{5D6AE21C-4485-4837-AA18-C4C07DB25E96}" type="pres">
      <dgm:prSet presAssocID="{BE5FA710-2537-4E14-B0BC-349E954B8BEA}" presName="childText" presStyleLbl="conFgAcc1" presStyleIdx="0" presStyleCnt="4">
        <dgm:presLayoutVars>
          <dgm:bulletEnabled val="1"/>
        </dgm:presLayoutVars>
      </dgm:prSet>
      <dgm:spPr/>
    </dgm:pt>
    <dgm:pt modelId="{BC3193F6-C5D0-4C86-9182-0B166C50EC9A}" type="pres">
      <dgm:prSet presAssocID="{41790CFB-3F2C-4C87-95FE-89EA13C34404}" presName="spaceBetweenRectangles" presStyleCnt="0"/>
      <dgm:spPr/>
    </dgm:pt>
    <dgm:pt modelId="{22948F90-1271-40F9-9387-A20F99CCDD4C}" type="pres">
      <dgm:prSet presAssocID="{F6F4904E-6569-4831-92A1-898A37698A61}" presName="parentLin" presStyleCnt="0"/>
      <dgm:spPr/>
    </dgm:pt>
    <dgm:pt modelId="{DC466F02-F3CE-4A36-B370-C31B79CAB4B5}" type="pres">
      <dgm:prSet presAssocID="{F6F4904E-6569-4831-92A1-898A37698A61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AAD4BD96-4C5D-49DC-9C99-B5DA563BC390}" type="pres">
      <dgm:prSet presAssocID="{F6F4904E-6569-4831-92A1-898A37698A6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3DF79B-E129-447A-8D3C-E821BD593C4B}" type="pres">
      <dgm:prSet presAssocID="{F6F4904E-6569-4831-92A1-898A37698A61}" presName="negativeSpace" presStyleCnt="0"/>
      <dgm:spPr/>
    </dgm:pt>
    <dgm:pt modelId="{FA64E046-5A6A-4786-805F-0774AAF72231}" type="pres">
      <dgm:prSet presAssocID="{F6F4904E-6569-4831-92A1-898A37698A61}" presName="childText" presStyleLbl="conFgAcc1" presStyleIdx="1" presStyleCnt="4">
        <dgm:presLayoutVars>
          <dgm:bulletEnabled val="1"/>
        </dgm:presLayoutVars>
      </dgm:prSet>
      <dgm:spPr/>
    </dgm:pt>
    <dgm:pt modelId="{6E5823CF-4802-4918-BD6D-F76C22C40644}" type="pres">
      <dgm:prSet presAssocID="{38912E4B-8041-4A7C-818F-7786A15B9FFC}" presName="spaceBetweenRectangles" presStyleCnt="0"/>
      <dgm:spPr/>
    </dgm:pt>
    <dgm:pt modelId="{8B9665EC-BAAF-4848-9637-DEE9BAF625D1}" type="pres">
      <dgm:prSet presAssocID="{E163EE57-04CB-44C0-A384-7E982BDAE035}" presName="parentLin" presStyleCnt="0"/>
      <dgm:spPr/>
    </dgm:pt>
    <dgm:pt modelId="{4D3EC239-F4B8-4555-8067-339300DC0B0C}" type="pres">
      <dgm:prSet presAssocID="{E163EE57-04CB-44C0-A384-7E982BDAE035}" presName="parentLeftMargin" presStyleLbl="node1" presStyleIdx="1" presStyleCnt="4"/>
      <dgm:spPr/>
      <dgm:t>
        <a:bodyPr/>
        <a:lstStyle/>
        <a:p>
          <a:endParaRPr lang="it-IT"/>
        </a:p>
      </dgm:t>
    </dgm:pt>
    <dgm:pt modelId="{AFF3101E-9BDE-4052-9F9C-4B821C67110D}" type="pres">
      <dgm:prSet presAssocID="{E163EE57-04CB-44C0-A384-7E982BDAE03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0B122BF-3DEE-44B7-BA8B-0CC9C94238C5}" type="pres">
      <dgm:prSet presAssocID="{E163EE57-04CB-44C0-A384-7E982BDAE035}" presName="negativeSpace" presStyleCnt="0"/>
      <dgm:spPr/>
    </dgm:pt>
    <dgm:pt modelId="{8F130C2C-92E4-469F-8366-1B2C4E808C39}" type="pres">
      <dgm:prSet presAssocID="{E163EE57-04CB-44C0-A384-7E982BDAE035}" presName="childText" presStyleLbl="conFgAcc1" presStyleIdx="2" presStyleCnt="4">
        <dgm:presLayoutVars>
          <dgm:bulletEnabled val="1"/>
        </dgm:presLayoutVars>
      </dgm:prSet>
      <dgm:spPr/>
    </dgm:pt>
    <dgm:pt modelId="{D6E37FBC-977C-435C-96DE-121737C155AC}" type="pres">
      <dgm:prSet presAssocID="{185F1145-841C-4EFD-B1AA-D96A3F1FFB96}" presName="spaceBetweenRectangles" presStyleCnt="0"/>
      <dgm:spPr/>
    </dgm:pt>
    <dgm:pt modelId="{C8696B13-3947-4006-94EC-B0FB7C33DAF1}" type="pres">
      <dgm:prSet presAssocID="{94739334-06FB-4FE6-8C1C-CC0EFE6DDADD}" presName="parentLin" presStyleCnt="0"/>
      <dgm:spPr/>
    </dgm:pt>
    <dgm:pt modelId="{869868E1-7225-47DD-819A-86ECDD2B5998}" type="pres">
      <dgm:prSet presAssocID="{94739334-06FB-4FE6-8C1C-CC0EFE6DDADD}" presName="parentLeftMargin" presStyleLbl="node1" presStyleIdx="2" presStyleCnt="4"/>
      <dgm:spPr/>
      <dgm:t>
        <a:bodyPr/>
        <a:lstStyle/>
        <a:p>
          <a:endParaRPr lang="it-IT"/>
        </a:p>
      </dgm:t>
    </dgm:pt>
    <dgm:pt modelId="{9A0B5C9E-3AB4-42C5-A532-DDB27000D1F5}" type="pres">
      <dgm:prSet presAssocID="{94739334-06FB-4FE6-8C1C-CC0EFE6DDAD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FF38C86-F00A-4289-8602-830015B9E50D}" type="pres">
      <dgm:prSet presAssocID="{94739334-06FB-4FE6-8C1C-CC0EFE6DDADD}" presName="negativeSpace" presStyleCnt="0"/>
      <dgm:spPr/>
    </dgm:pt>
    <dgm:pt modelId="{135237B1-1C1D-420D-BF09-C20911B9C986}" type="pres">
      <dgm:prSet presAssocID="{94739334-06FB-4FE6-8C1C-CC0EFE6DDAD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C44F38A-51AA-4BC5-9F93-FFCB35E5463C}" type="presOf" srcId="{BE5FA710-2537-4E14-B0BC-349E954B8BEA}" destId="{ED74846A-406F-40AB-B510-A781066D30EF}" srcOrd="1" destOrd="0" presId="urn:microsoft.com/office/officeart/2005/8/layout/list1"/>
    <dgm:cxn modelId="{1D41D4E3-AA10-4004-A8CD-9D02AA0A300E}" srcId="{EF19697B-A9ED-483F-87E0-987A5F053900}" destId="{F6F4904E-6569-4831-92A1-898A37698A61}" srcOrd="1" destOrd="0" parTransId="{A2B4A71D-75D3-4B37-94B4-E470A9825971}" sibTransId="{38912E4B-8041-4A7C-818F-7786A15B9FFC}"/>
    <dgm:cxn modelId="{136D7FBC-D0BD-48BC-9A57-C5BEBC93AF03}" srcId="{EF19697B-A9ED-483F-87E0-987A5F053900}" destId="{94739334-06FB-4FE6-8C1C-CC0EFE6DDADD}" srcOrd="3" destOrd="0" parTransId="{1BCAD1B1-5093-403E-BF75-ED3AE22365A4}" sibTransId="{6E5CD98A-FC56-4C91-B98F-2FEB5D79A5FC}"/>
    <dgm:cxn modelId="{F496C141-3E83-4464-896D-B39A09031D92}" type="presOf" srcId="{E163EE57-04CB-44C0-A384-7E982BDAE035}" destId="{AFF3101E-9BDE-4052-9F9C-4B821C67110D}" srcOrd="1" destOrd="0" presId="urn:microsoft.com/office/officeart/2005/8/layout/list1"/>
    <dgm:cxn modelId="{98FC5425-41DA-491A-936B-CC24F111C6CD}" type="presOf" srcId="{BE5FA710-2537-4E14-B0BC-349E954B8BEA}" destId="{5C87C7B3-2355-4150-B642-3C9263DB4F8A}" srcOrd="0" destOrd="0" presId="urn:microsoft.com/office/officeart/2005/8/layout/list1"/>
    <dgm:cxn modelId="{E9846C68-66F8-45F6-848D-F11E9C06D0B1}" type="presOf" srcId="{94739334-06FB-4FE6-8C1C-CC0EFE6DDADD}" destId="{9A0B5C9E-3AB4-42C5-A532-DDB27000D1F5}" srcOrd="1" destOrd="0" presId="urn:microsoft.com/office/officeart/2005/8/layout/list1"/>
    <dgm:cxn modelId="{3E2BB132-ECBC-4734-95A1-50A425628221}" srcId="{EF19697B-A9ED-483F-87E0-987A5F053900}" destId="{E163EE57-04CB-44C0-A384-7E982BDAE035}" srcOrd="2" destOrd="0" parTransId="{4B05C0BE-F016-4074-B133-3276ABCD2B21}" sibTransId="{185F1145-841C-4EFD-B1AA-D96A3F1FFB96}"/>
    <dgm:cxn modelId="{C7FB54B9-E22A-4970-B88D-469911EF09F7}" type="presOf" srcId="{94739334-06FB-4FE6-8C1C-CC0EFE6DDADD}" destId="{869868E1-7225-47DD-819A-86ECDD2B5998}" srcOrd="0" destOrd="0" presId="urn:microsoft.com/office/officeart/2005/8/layout/list1"/>
    <dgm:cxn modelId="{742EF99C-93A5-49B9-BC84-BD8D54B3EE5D}" type="presOf" srcId="{E163EE57-04CB-44C0-A384-7E982BDAE035}" destId="{4D3EC239-F4B8-4555-8067-339300DC0B0C}" srcOrd="0" destOrd="0" presId="urn:microsoft.com/office/officeart/2005/8/layout/list1"/>
    <dgm:cxn modelId="{DF071C52-E2BC-4AF2-8C56-231DDB0CCB18}" type="presOf" srcId="{F6F4904E-6569-4831-92A1-898A37698A61}" destId="{DC466F02-F3CE-4A36-B370-C31B79CAB4B5}" srcOrd="0" destOrd="0" presId="urn:microsoft.com/office/officeart/2005/8/layout/list1"/>
    <dgm:cxn modelId="{345F424A-C4C7-4D87-A8CE-53F2B5F38A6B}" type="presOf" srcId="{EF19697B-A9ED-483F-87E0-987A5F053900}" destId="{8F3DC604-9A94-43AF-BEEB-2E24F629157B}" srcOrd="0" destOrd="0" presId="urn:microsoft.com/office/officeart/2005/8/layout/list1"/>
    <dgm:cxn modelId="{6F8640DA-6237-4F0C-9076-A2E660EFD45B}" srcId="{EF19697B-A9ED-483F-87E0-987A5F053900}" destId="{BE5FA710-2537-4E14-B0BC-349E954B8BEA}" srcOrd="0" destOrd="0" parTransId="{B64F9974-8F8E-4FAA-A8D4-899C3ED0AEF9}" sibTransId="{41790CFB-3F2C-4C87-95FE-89EA13C34404}"/>
    <dgm:cxn modelId="{E2E8F7FF-BF12-40E6-95E3-E2EF2ADE196D}" type="presOf" srcId="{F6F4904E-6569-4831-92A1-898A37698A61}" destId="{AAD4BD96-4C5D-49DC-9C99-B5DA563BC390}" srcOrd="1" destOrd="0" presId="urn:microsoft.com/office/officeart/2005/8/layout/list1"/>
    <dgm:cxn modelId="{F7B95AF4-79B9-41FF-A608-8D48B56EB3CA}" type="presParOf" srcId="{8F3DC604-9A94-43AF-BEEB-2E24F629157B}" destId="{EC7F1551-0C81-4173-9FD6-004FFBA961E7}" srcOrd="0" destOrd="0" presId="urn:microsoft.com/office/officeart/2005/8/layout/list1"/>
    <dgm:cxn modelId="{3E32F302-64FC-41A6-BCD1-8226D1ECD569}" type="presParOf" srcId="{EC7F1551-0C81-4173-9FD6-004FFBA961E7}" destId="{5C87C7B3-2355-4150-B642-3C9263DB4F8A}" srcOrd="0" destOrd="0" presId="urn:microsoft.com/office/officeart/2005/8/layout/list1"/>
    <dgm:cxn modelId="{67A70E37-A087-4E85-96C3-06B4A15EB15D}" type="presParOf" srcId="{EC7F1551-0C81-4173-9FD6-004FFBA961E7}" destId="{ED74846A-406F-40AB-B510-A781066D30EF}" srcOrd="1" destOrd="0" presId="urn:microsoft.com/office/officeart/2005/8/layout/list1"/>
    <dgm:cxn modelId="{5651AA29-4D02-489F-A201-40DF93F7269F}" type="presParOf" srcId="{8F3DC604-9A94-43AF-BEEB-2E24F629157B}" destId="{B5CAFA13-BA10-4A63-A28E-D6A6B691FA24}" srcOrd="1" destOrd="0" presId="urn:microsoft.com/office/officeart/2005/8/layout/list1"/>
    <dgm:cxn modelId="{9B39DFFB-2E1E-469D-94B6-6AF6886A7DDA}" type="presParOf" srcId="{8F3DC604-9A94-43AF-BEEB-2E24F629157B}" destId="{5D6AE21C-4485-4837-AA18-C4C07DB25E96}" srcOrd="2" destOrd="0" presId="urn:microsoft.com/office/officeart/2005/8/layout/list1"/>
    <dgm:cxn modelId="{217C78F6-8FAC-4ECF-B04A-79C098C25157}" type="presParOf" srcId="{8F3DC604-9A94-43AF-BEEB-2E24F629157B}" destId="{BC3193F6-C5D0-4C86-9182-0B166C50EC9A}" srcOrd="3" destOrd="0" presId="urn:microsoft.com/office/officeart/2005/8/layout/list1"/>
    <dgm:cxn modelId="{9EB99843-5AFA-488E-A876-48274089A718}" type="presParOf" srcId="{8F3DC604-9A94-43AF-BEEB-2E24F629157B}" destId="{22948F90-1271-40F9-9387-A20F99CCDD4C}" srcOrd="4" destOrd="0" presId="urn:microsoft.com/office/officeart/2005/8/layout/list1"/>
    <dgm:cxn modelId="{8C154567-269D-4EDE-BE94-732FD6856048}" type="presParOf" srcId="{22948F90-1271-40F9-9387-A20F99CCDD4C}" destId="{DC466F02-F3CE-4A36-B370-C31B79CAB4B5}" srcOrd="0" destOrd="0" presId="urn:microsoft.com/office/officeart/2005/8/layout/list1"/>
    <dgm:cxn modelId="{CA51A0FD-8E8D-4604-9193-AD2BDD50728D}" type="presParOf" srcId="{22948F90-1271-40F9-9387-A20F99CCDD4C}" destId="{AAD4BD96-4C5D-49DC-9C99-B5DA563BC390}" srcOrd="1" destOrd="0" presId="urn:microsoft.com/office/officeart/2005/8/layout/list1"/>
    <dgm:cxn modelId="{1C023B15-1197-40E0-BC14-A24EC5C3DFDD}" type="presParOf" srcId="{8F3DC604-9A94-43AF-BEEB-2E24F629157B}" destId="{E03DF79B-E129-447A-8D3C-E821BD593C4B}" srcOrd="5" destOrd="0" presId="urn:microsoft.com/office/officeart/2005/8/layout/list1"/>
    <dgm:cxn modelId="{D0052BEC-1B3F-4FDB-BE74-EEAEF18DA78A}" type="presParOf" srcId="{8F3DC604-9A94-43AF-BEEB-2E24F629157B}" destId="{FA64E046-5A6A-4786-805F-0774AAF72231}" srcOrd="6" destOrd="0" presId="urn:microsoft.com/office/officeart/2005/8/layout/list1"/>
    <dgm:cxn modelId="{C4FCA2E6-D11F-4E52-9E31-52C4796D55A5}" type="presParOf" srcId="{8F3DC604-9A94-43AF-BEEB-2E24F629157B}" destId="{6E5823CF-4802-4918-BD6D-F76C22C40644}" srcOrd="7" destOrd="0" presId="urn:microsoft.com/office/officeart/2005/8/layout/list1"/>
    <dgm:cxn modelId="{02C81E1C-49D0-4926-8854-D2FA27814D4A}" type="presParOf" srcId="{8F3DC604-9A94-43AF-BEEB-2E24F629157B}" destId="{8B9665EC-BAAF-4848-9637-DEE9BAF625D1}" srcOrd="8" destOrd="0" presId="urn:microsoft.com/office/officeart/2005/8/layout/list1"/>
    <dgm:cxn modelId="{79798F95-4CB3-4BEB-892E-C7AE9B9AAE60}" type="presParOf" srcId="{8B9665EC-BAAF-4848-9637-DEE9BAF625D1}" destId="{4D3EC239-F4B8-4555-8067-339300DC0B0C}" srcOrd="0" destOrd="0" presId="urn:microsoft.com/office/officeart/2005/8/layout/list1"/>
    <dgm:cxn modelId="{990B9E7E-A2F5-4599-BB42-2AFC62A69EA0}" type="presParOf" srcId="{8B9665EC-BAAF-4848-9637-DEE9BAF625D1}" destId="{AFF3101E-9BDE-4052-9F9C-4B821C67110D}" srcOrd="1" destOrd="0" presId="urn:microsoft.com/office/officeart/2005/8/layout/list1"/>
    <dgm:cxn modelId="{BAF14DBE-805C-46C3-A2A5-F07789CEFFA9}" type="presParOf" srcId="{8F3DC604-9A94-43AF-BEEB-2E24F629157B}" destId="{30B122BF-3DEE-44B7-BA8B-0CC9C94238C5}" srcOrd="9" destOrd="0" presId="urn:microsoft.com/office/officeart/2005/8/layout/list1"/>
    <dgm:cxn modelId="{F8D17407-D2FF-4DB1-9D16-1E1CFD2CC074}" type="presParOf" srcId="{8F3DC604-9A94-43AF-BEEB-2E24F629157B}" destId="{8F130C2C-92E4-469F-8366-1B2C4E808C39}" srcOrd="10" destOrd="0" presId="urn:microsoft.com/office/officeart/2005/8/layout/list1"/>
    <dgm:cxn modelId="{83B1B988-6AC0-41CF-AD2F-9688EB474F84}" type="presParOf" srcId="{8F3DC604-9A94-43AF-BEEB-2E24F629157B}" destId="{D6E37FBC-977C-435C-96DE-121737C155AC}" srcOrd="11" destOrd="0" presId="urn:microsoft.com/office/officeart/2005/8/layout/list1"/>
    <dgm:cxn modelId="{17DA5525-DC55-4F09-B310-90220C427FE4}" type="presParOf" srcId="{8F3DC604-9A94-43AF-BEEB-2E24F629157B}" destId="{C8696B13-3947-4006-94EC-B0FB7C33DAF1}" srcOrd="12" destOrd="0" presId="urn:microsoft.com/office/officeart/2005/8/layout/list1"/>
    <dgm:cxn modelId="{EC462709-4A4E-47A1-88F9-CBFE98403D2A}" type="presParOf" srcId="{C8696B13-3947-4006-94EC-B0FB7C33DAF1}" destId="{869868E1-7225-47DD-819A-86ECDD2B5998}" srcOrd="0" destOrd="0" presId="urn:microsoft.com/office/officeart/2005/8/layout/list1"/>
    <dgm:cxn modelId="{9D25BAF8-AF81-4692-A23F-0BDF4D491867}" type="presParOf" srcId="{C8696B13-3947-4006-94EC-B0FB7C33DAF1}" destId="{9A0B5C9E-3AB4-42C5-A532-DDB27000D1F5}" srcOrd="1" destOrd="0" presId="urn:microsoft.com/office/officeart/2005/8/layout/list1"/>
    <dgm:cxn modelId="{1B652338-B519-4C19-AC00-BAC079D81408}" type="presParOf" srcId="{8F3DC604-9A94-43AF-BEEB-2E24F629157B}" destId="{FFF38C86-F00A-4289-8602-830015B9E50D}" srcOrd="13" destOrd="0" presId="urn:microsoft.com/office/officeart/2005/8/layout/list1"/>
    <dgm:cxn modelId="{78B0EC04-2B61-41F2-BABD-4CD809BB4AC3}" type="presParOf" srcId="{8F3DC604-9A94-43AF-BEEB-2E24F629157B}" destId="{135237B1-1C1D-420D-BF09-C20911B9C98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F19697B-A9ED-483F-87E0-987A5F05390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E163EE57-04CB-44C0-A384-7E982BDAE035}">
      <dgm:prSet phldrT="[Testo]" custT="1"/>
      <dgm:spPr/>
      <dgm:t>
        <a:bodyPr/>
        <a:lstStyle/>
        <a:p>
          <a:r>
            <a:rPr lang="it-IT" sz="3200" dirty="0">
              <a:latin typeface="Arial" panose="020B0604020202020204" pitchFamily="34" charset="0"/>
              <a:cs typeface="Arial" panose="020B0604020202020204" pitchFamily="34" charset="0"/>
            </a:rPr>
            <a:t>5 GIORNI</a:t>
          </a:r>
        </a:p>
      </dgm:t>
    </dgm:pt>
    <dgm:pt modelId="{4B05C0BE-F016-4074-B133-3276ABCD2B21}" type="par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5F1145-841C-4EFD-B1AA-D96A3F1FFB96}" type="sib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4904E-6569-4831-92A1-898A37698A61}">
      <dgm:prSet custT="1"/>
      <dgm:spPr/>
      <dgm:t>
        <a:bodyPr/>
        <a:lstStyle/>
        <a:p>
          <a:r>
            <a:rPr lang="it-IT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10 GIORNI</a:t>
          </a:r>
          <a:endParaRPr lang="it-IT" sz="3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B4A71D-75D3-4B37-94B4-E470A9825971}" type="par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912E4B-8041-4A7C-818F-7786A15B9FFC}" type="sib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A06CE8-3EB9-4A9C-BE27-C90B22A83A16}">
      <dgm:prSet/>
      <dgm:spPr/>
      <dgm:t>
        <a:bodyPr/>
        <a:lstStyle/>
        <a:p>
          <a:pPr>
            <a:buNone/>
          </a:pPr>
          <a:r>
            <a: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ENTE OSPITANTE NON CONVENZIONATO</a:t>
          </a:r>
          <a:endParaRPr lang="it-IT" dirty="0"/>
        </a:p>
      </dgm:t>
    </dgm:pt>
    <dgm:pt modelId="{D660C555-4579-4DBD-98E8-B42D78D46639}" type="parTrans" cxnId="{D8B84C89-24D0-45B2-858B-DD8887590D99}">
      <dgm:prSet/>
      <dgm:spPr/>
      <dgm:t>
        <a:bodyPr/>
        <a:lstStyle/>
        <a:p>
          <a:endParaRPr lang="it-IT"/>
        </a:p>
      </dgm:t>
    </dgm:pt>
    <dgm:pt modelId="{8ADA2680-3F04-4D14-9652-1F751B1BA5E0}" type="sibTrans" cxnId="{D8B84C89-24D0-45B2-858B-DD8887590D99}">
      <dgm:prSet/>
      <dgm:spPr/>
      <dgm:t>
        <a:bodyPr/>
        <a:lstStyle/>
        <a:p>
          <a:endParaRPr lang="it-IT"/>
        </a:p>
      </dgm:t>
    </dgm:pt>
    <dgm:pt modelId="{CA689AB8-8928-48D5-93BA-4F6BEC0B3F87}">
      <dgm:prSet/>
      <dgm:spPr/>
      <dgm:t>
        <a:bodyPr/>
        <a:lstStyle/>
        <a:p>
          <a:pPr>
            <a:buNone/>
          </a:pPr>
          <a:r>
            <a: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ENTE OSPITANTE CONVENZIONATO</a:t>
          </a:r>
          <a:endParaRPr lang="it-IT" dirty="0"/>
        </a:p>
      </dgm:t>
    </dgm:pt>
    <dgm:pt modelId="{8F44FF83-4CB2-4330-A477-06A82EECC16B}" type="parTrans" cxnId="{33316FC8-31E3-476A-B98F-572FA678D4D2}">
      <dgm:prSet/>
      <dgm:spPr/>
      <dgm:t>
        <a:bodyPr/>
        <a:lstStyle/>
        <a:p>
          <a:endParaRPr lang="it-IT"/>
        </a:p>
      </dgm:t>
    </dgm:pt>
    <dgm:pt modelId="{216CF228-B56A-40A9-BCCF-096E1539AA58}" type="sibTrans" cxnId="{33316FC8-31E3-476A-B98F-572FA678D4D2}">
      <dgm:prSet/>
      <dgm:spPr/>
      <dgm:t>
        <a:bodyPr/>
        <a:lstStyle/>
        <a:p>
          <a:endParaRPr lang="it-IT"/>
        </a:p>
      </dgm:t>
    </dgm:pt>
    <dgm:pt modelId="{8F3DC604-9A94-43AF-BEEB-2E24F629157B}" type="pres">
      <dgm:prSet presAssocID="{EF19697B-A9ED-483F-87E0-987A5F0539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2948F90-1271-40F9-9387-A20F99CCDD4C}" type="pres">
      <dgm:prSet presAssocID="{F6F4904E-6569-4831-92A1-898A37698A61}" presName="parentLin" presStyleCnt="0"/>
      <dgm:spPr/>
    </dgm:pt>
    <dgm:pt modelId="{DC466F02-F3CE-4A36-B370-C31B79CAB4B5}" type="pres">
      <dgm:prSet presAssocID="{F6F4904E-6569-4831-92A1-898A37698A61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AAD4BD96-4C5D-49DC-9C99-B5DA563BC390}" type="pres">
      <dgm:prSet presAssocID="{F6F4904E-6569-4831-92A1-898A37698A6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3DF79B-E129-447A-8D3C-E821BD593C4B}" type="pres">
      <dgm:prSet presAssocID="{F6F4904E-6569-4831-92A1-898A37698A61}" presName="negativeSpace" presStyleCnt="0"/>
      <dgm:spPr/>
    </dgm:pt>
    <dgm:pt modelId="{FA64E046-5A6A-4786-805F-0774AAF72231}" type="pres">
      <dgm:prSet presAssocID="{F6F4904E-6569-4831-92A1-898A37698A61}" presName="childText" presStyleLbl="conFgAcc1" presStyleIdx="0" presStyleCnt="2" custLinFactNeighborY="626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E5823CF-4802-4918-BD6D-F76C22C40644}" type="pres">
      <dgm:prSet presAssocID="{38912E4B-8041-4A7C-818F-7786A15B9FFC}" presName="spaceBetweenRectangles" presStyleCnt="0"/>
      <dgm:spPr/>
    </dgm:pt>
    <dgm:pt modelId="{8B9665EC-BAAF-4848-9637-DEE9BAF625D1}" type="pres">
      <dgm:prSet presAssocID="{E163EE57-04CB-44C0-A384-7E982BDAE035}" presName="parentLin" presStyleCnt="0"/>
      <dgm:spPr/>
    </dgm:pt>
    <dgm:pt modelId="{4D3EC239-F4B8-4555-8067-339300DC0B0C}" type="pres">
      <dgm:prSet presAssocID="{E163EE57-04CB-44C0-A384-7E982BDAE035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AFF3101E-9BDE-4052-9F9C-4B821C67110D}" type="pres">
      <dgm:prSet presAssocID="{E163EE57-04CB-44C0-A384-7E982BDAE03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0B122BF-3DEE-44B7-BA8B-0CC9C94238C5}" type="pres">
      <dgm:prSet presAssocID="{E163EE57-04CB-44C0-A384-7E982BDAE035}" presName="negativeSpace" presStyleCnt="0"/>
      <dgm:spPr/>
    </dgm:pt>
    <dgm:pt modelId="{8F130C2C-92E4-469F-8366-1B2C4E808C39}" type="pres">
      <dgm:prSet presAssocID="{E163EE57-04CB-44C0-A384-7E982BDAE03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74D5B07-77C2-4C59-B992-989C31AEB3AE}" type="presOf" srcId="{2FA06CE8-3EB9-4A9C-BE27-C90B22A83A16}" destId="{FA64E046-5A6A-4786-805F-0774AAF72231}" srcOrd="0" destOrd="0" presId="urn:microsoft.com/office/officeart/2005/8/layout/list1"/>
    <dgm:cxn modelId="{1D41D4E3-AA10-4004-A8CD-9D02AA0A300E}" srcId="{EF19697B-A9ED-483F-87E0-987A5F053900}" destId="{F6F4904E-6569-4831-92A1-898A37698A61}" srcOrd="0" destOrd="0" parTransId="{A2B4A71D-75D3-4B37-94B4-E470A9825971}" sibTransId="{38912E4B-8041-4A7C-818F-7786A15B9FFC}"/>
    <dgm:cxn modelId="{F496C141-3E83-4464-896D-B39A09031D92}" type="presOf" srcId="{E163EE57-04CB-44C0-A384-7E982BDAE035}" destId="{AFF3101E-9BDE-4052-9F9C-4B821C67110D}" srcOrd="1" destOrd="0" presId="urn:microsoft.com/office/officeart/2005/8/layout/list1"/>
    <dgm:cxn modelId="{93764930-41AF-412D-8746-B90E67EC7D90}" type="presOf" srcId="{CA689AB8-8928-48D5-93BA-4F6BEC0B3F87}" destId="{8F130C2C-92E4-469F-8366-1B2C4E808C39}" srcOrd="0" destOrd="0" presId="urn:microsoft.com/office/officeart/2005/8/layout/list1"/>
    <dgm:cxn modelId="{3E2BB132-ECBC-4734-95A1-50A425628221}" srcId="{EF19697B-A9ED-483F-87E0-987A5F053900}" destId="{E163EE57-04CB-44C0-A384-7E982BDAE035}" srcOrd="1" destOrd="0" parTransId="{4B05C0BE-F016-4074-B133-3276ABCD2B21}" sibTransId="{185F1145-841C-4EFD-B1AA-D96A3F1FFB96}"/>
    <dgm:cxn modelId="{33316FC8-31E3-476A-B98F-572FA678D4D2}" srcId="{E163EE57-04CB-44C0-A384-7E982BDAE035}" destId="{CA689AB8-8928-48D5-93BA-4F6BEC0B3F87}" srcOrd="0" destOrd="0" parTransId="{8F44FF83-4CB2-4330-A477-06A82EECC16B}" sibTransId="{216CF228-B56A-40A9-BCCF-096E1539AA58}"/>
    <dgm:cxn modelId="{D8B84C89-24D0-45B2-858B-DD8887590D99}" srcId="{F6F4904E-6569-4831-92A1-898A37698A61}" destId="{2FA06CE8-3EB9-4A9C-BE27-C90B22A83A16}" srcOrd="0" destOrd="0" parTransId="{D660C555-4579-4DBD-98E8-B42D78D46639}" sibTransId="{8ADA2680-3F04-4D14-9652-1F751B1BA5E0}"/>
    <dgm:cxn modelId="{742EF99C-93A5-49B9-BC84-BD8D54B3EE5D}" type="presOf" srcId="{E163EE57-04CB-44C0-A384-7E982BDAE035}" destId="{4D3EC239-F4B8-4555-8067-339300DC0B0C}" srcOrd="0" destOrd="0" presId="urn:microsoft.com/office/officeart/2005/8/layout/list1"/>
    <dgm:cxn modelId="{DF071C52-E2BC-4AF2-8C56-231DDB0CCB18}" type="presOf" srcId="{F6F4904E-6569-4831-92A1-898A37698A61}" destId="{DC466F02-F3CE-4A36-B370-C31B79CAB4B5}" srcOrd="0" destOrd="0" presId="urn:microsoft.com/office/officeart/2005/8/layout/list1"/>
    <dgm:cxn modelId="{345F424A-C4C7-4D87-A8CE-53F2B5F38A6B}" type="presOf" srcId="{EF19697B-A9ED-483F-87E0-987A5F053900}" destId="{8F3DC604-9A94-43AF-BEEB-2E24F629157B}" srcOrd="0" destOrd="0" presId="urn:microsoft.com/office/officeart/2005/8/layout/list1"/>
    <dgm:cxn modelId="{E2E8F7FF-BF12-40E6-95E3-E2EF2ADE196D}" type="presOf" srcId="{F6F4904E-6569-4831-92A1-898A37698A61}" destId="{AAD4BD96-4C5D-49DC-9C99-B5DA563BC390}" srcOrd="1" destOrd="0" presId="urn:microsoft.com/office/officeart/2005/8/layout/list1"/>
    <dgm:cxn modelId="{9EB99843-5AFA-488E-A876-48274089A718}" type="presParOf" srcId="{8F3DC604-9A94-43AF-BEEB-2E24F629157B}" destId="{22948F90-1271-40F9-9387-A20F99CCDD4C}" srcOrd="0" destOrd="0" presId="urn:microsoft.com/office/officeart/2005/8/layout/list1"/>
    <dgm:cxn modelId="{8C154567-269D-4EDE-BE94-732FD6856048}" type="presParOf" srcId="{22948F90-1271-40F9-9387-A20F99CCDD4C}" destId="{DC466F02-F3CE-4A36-B370-C31B79CAB4B5}" srcOrd="0" destOrd="0" presId="urn:microsoft.com/office/officeart/2005/8/layout/list1"/>
    <dgm:cxn modelId="{CA51A0FD-8E8D-4604-9193-AD2BDD50728D}" type="presParOf" srcId="{22948F90-1271-40F9-9387-A20F99CCDD4C}" destId="{AAD4BD96-4C5D-49DC-9C99-B5DA563BC390}" srcOrd="1" destOrd="0" presId="urn:microsoft.com/office/officeart/2005/8/layout/list1"/>
    <dgm:cxn modelId="{1C023B15-1197-40E0-BC14-A24EC5C3DFDD}" type="presParOf" srcId="{8F3DC604-9A94-43AF-BEEB-2E24F629157B}" destId="{E03DF79B-E129-447A-8D3C-E821BD593C4B}" srcOrd="1" destOrd="0" presId="urn:microsoft.com/office/officeart/2005/8/layout/list1"/>
    <dgm:cxn modelId="{D0052BEC-1B3F-4FDB-BE74-EEAEF18DA78A}" type="presParOf" srcId="{8F3DC604-9A94-43AF-BEEB-2E24F629157B}" destId="{FA64E046-5A6A-4786-805F-0774AAF72231}" srcOrd="2" destOrd="0" presId="urn:microsoft.com/office/officeart/2005/8/layout/list1"/>
    <dgm:cxn modelId="{C4FCA2E6-D11F-4E52-9E31-52C4796D55A5}" type="presParOf" srcId="{8F3DC604-9A94-43AF-BEEB-2E24F629157B}" destId="{6E5823CF-4802-4918-BD6D-F76C22C40644}" srcOrd="3" destOrd="0" presId="urn:microsoft.com/office/officeart/2005/8/layout/list1"/>
    <dgm:cxn modelId="{02C81E1C-49D0-4926-8854-D2FA27814D4A}" type="presParOf" srcId="{8F3DC604-9A94-43AF-BEEB-2E24F629157B}" destId="{8B9665EC-BAAF-4848-9637-DEE9BAF625D1}" srcOrd="4" destOrd="0" presId="urn:microsoft.com/office/officeart/2005/8/layout/list1"/>
    <dgm:cxn modelId="{79798F95-4CB3-4BEB-892E-C7AE9B9AAE60}" type="presParOf" srcId="{8B9665EC-BAAF-4848-9637-DEE9BAF625D1}" destId="{4D3EC239-F4B8-4555-8067-339300DC0B0C}" srcOrd="0" destOrd="0" presId="urn:microsoft.com/office/officeart/2005/8/layout/list1"/>
    <dgm:cxn modelId="{990B9E7E-A2F5-4599-BB42-2AFC62A69EA0}" type="presParOf" srcId="{8B9665EC-BAAF-4848-9637-DEE9BAF625D1}" destId="{AFF3101E-9BDE-4052-9F9C-4B821C67110D}" srcOrd="1" destOrd="0" presId="urn:microsoft.com/office/officeart/2005/8/layout/list1"/>
    <dgm:cxn modelId="{BAF14DBE-805C-46C3-A2A5-F07789CEFFA9}" type="presParOf" srcId="{8F3DC604-9A94-43AF-BEEB-2E24F629157B}" destId="{30B122BF-3DEE-44B7-BA8B-0CC9C94238C5}" srcOrd="5" destOrd="0" presId="urn:microsoft.com/office/officeart/2005/8/layout/list1"/>
    <dgm:cxn modelId="{F8D17407-D2FF-4DB1-9D16-1E1CFD2CC074}" type="presParOf" srcId="{8F3DC604-9A94-43AF-BEEB-2E24F629157B}" destId="{8F130C2C-92E4-469F-8366-1B2C4E808C3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F19697B-A9ED-483F-87E0-987A5F05390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94739334-06FB-4FE6-8C1C-CC0EFE6DDADD}">
      <dgm:prSet phldrT="[Testo]"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Con quali documenti?</a:t>
          </a:r>
        </a:p>
      </dgm:t>
    </dgm:pt>
    <dgm:pt modelId="{1BCAD1B1-5093-403E-BF75-ED3AE22365A4}" type="par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5CD98A-FC56-4C91-B98F-2FEB5D79A5FC}" type="sib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DC604-9A94-43AF-BEEB-2E24F629157B}" type="pres">
      <dgm:prSet presAssocID="{EF19697B-A9ED-483F-87E0-987A5F0539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8696B13-3947-4006-94EC-B0FB7C33DAF1}" type="pres">
      <dgm:prSet presAssocID="{94739334-06FB-4FE6-8C1C-CC0EFE6DDADD}" presName="parentLin" presStyleCnt="0"/>
      <dgm:spPr/>
    </dgm:pt>
    <dgm:pt modelId="{869868E1-7225-47DD-819A-86ECDD2B5998}" type="pres">
      <dgm:prSet presAssocID="{94739334-06FB-4FE6-8C1C-CC0EFE6DDADD}" presName="parentLeftMargin" presStyleLbl="node1" presStyleIdx="0" presStyleCnt="1"/>
      <dgm:spPr/>
      <dgm:t>
        <a:bodyPr/>
        <a:lstStyle/>
        <a:p>
          <a:endParaRPr lang="it-IT"/>
        </a:p>
      </dgm:t>
    </dgm:pt>
    <dgm:pt modelId="{9A0B5C9E-3AB4-42C5-A532-DDB27000D1F5}" type="pres">
      <dgm:prSet presAssocID="{94739334-06FB-4FE6-8C1C-CC0EFE6DDAD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FF38C86-F00A-4289-8602-830015B9E50D}" type="pres">
      <dgm:prSet presAssocID="{94739334-06FB-4FE6-8C1C-CC0EFE6DDADD}" presName="negativeSpace" presStyleCnt="0"/>
      <dgm:spPr/>
    </dgm:pt>
    <dgm:pt modelId="{135237B1-1C1D-420D-BF09-C20911B9C986}" type="pres">
      <dgm:prSet presAssocID="{94739334-06FB-4FE6-8C1C-CC0EFE6DDAD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36D7FBC-D0BD-48BC-9A57-C5BEBC93AF03}" srcId="{EF19697B-A9ED-483F-87E0-987A5F053900}" destId="{94739334-06FB-4FE6-8C1C-CC0EFE6DDADD}" srcOrd="0" destOrd="0" parTransId="{1BCAD1B1-5093-403E-BF75-ED3AE22365A4}" sibTransId="{6E5CD98A-FC56-4C91-B98F-2FEB5D79A5FC}"/>
    <dgm:cxn modelId="{E9846C68-66F8-45F6-848D-F11E9C06D0B1}" type="presOf" srcId="{94739334-06FB-4FE6-8C1C-CC0EFE6DDADD}" destId="{9A0B5C9E-3AB4-42C5-A532-DDB27000D1F5}" srcOrd="1" destOrd="0" presId="urn:microsoft.com/office/officeart/2005/8/layout/list1"/>
    <dgm:cxn modelId="{C7FB54B9-E22A-4970-B88D-469911EF09F7}" type="presOf" srcId="{94739334-06FB-4FE6-8C1C-CC0EFE6DDADD}" destId="{869868E1-7225-47DD-819A-86ECDD2B5998}" srcOrd="0" destOrd="0" presId="urn:microsoft.com/office/officeart/2005/8/layout/list1"/>
    <dgm:cxn modelId="{345F424A-C4C7-4D87-A8CE-53F2B5F38A6B}" type="presOf" srcId="{EF19697B-A9ED-483F-87E0-987A5F053900}" destId="{8F3DC604-9A94-43AF-BEEB-2E24F629157B}" srcOrd="0" destOrd="0" presId="urn:microsoft.com/office/officeart/2005/8/layout/list1"/>
    <dgm:cxn modelId="{17DA5525-DC55-4F09-B310-90220C427FE4}" type="presParOf" srcId="{8F3DC604-9A94-43AF-BEEB-2E24F629157B}" destId="{C8696B13-3947-4006-94EC-B0FB7C33DAF1}" srcOrd="0" destOrd="0" presId="urn:microsoft.com/office/officeart/2005/8/layout/list1"/>
    <dgm:cxn modelId="{EC462709-4A4E-47A1-88F9-CBFE98403D2A}" type="presParOf" srcId="{C8696B13-3947-4006-94EC-B0FB7C33DAF1}" destId="{869868E1-7225-47DD-819A-86ECDD2B5998}" srcOrd="0" destOrd="0" presId="urn:microsoft.com/office/officeart/2005/8/layout/list1"/>
    <dgm:cxn modelId="{9D25BAF8-AF81-4692-A23F-0BDF4D491867}" type="presParOf" srcId="{C8696B13-3947-4006-94EC-B0FB7C33DAF1}" destId="{9A0B5C9E-3AB4-42C5-A532-DDB27000D1F5}" srcOrd="1" destOrd="0" presId="urn:microsoft.com/office/officeart/2005/8/layout/list1"/>
    <dgm:cxn modelId="{1B652338-B519-4C19-AC00-BAC079D81408}" type="presParOf" srcId="{8F3DC604-9A94-43AF-BEEB-2E24F629157B}" destId="{FFF38C86-F00A-4289-8602-830015B9E50D}" srcOrd="1" destOrd="0" presId="urn:microsoft.com/office/officeart/2005/8/layout/list1"/>
    <dgm:cxn modelId="{78B0EC04-2B61-41F2-BABD-4CD809BB4AC3}" type="presParOf" srcId="{8F3DC604-9A94-43AF-BEEB-2E24F629157B}" destId="{135237B1-1C1D-420D-BF09-C20911B9C98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F19697B-A9ED-483F-87E0-987A5F05390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94739334-06FB-4FE6-8C1C-CC0EFE6DDADD}">
      <dgm:prSet phldrT="[Testo]"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Perché?</a:t>
          </a:r>
        </a:p>
      </dgm:t>
    </dgm:pt>
    <dgm:pt modelId="{1BCAD1B1-5093-403E-BF75-ED3AE22365A4}" type="par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5CD98A-FC56-4C91-B98F-2FEB5D79A5FC}" type="sib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DC604-9A94-43AF-BEEB-2E24F629157B}" type="pres">
      <dgm:prSet presAssocID="{EF19697B-A9ED-483F-87E0-987A5F0539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8696B13-3947-4006-94EC-B0FB7C33DAF1}" type="pres">
      <dgm:prSet presAssocID="{94739334-06FB-4FE6-8C1C-CC0EFE6DDADD}" presName="parentLin" presStyleCnt="0"/>
      <dgm:spPr/>
    </dgm:pt>
    <dgm:pt modelId="{869868E1-7225-47DD-819A-86ECDD2B5998}" type="pres">
      <dgm:prSet presAssocID="{94739334-06FB-4FE6-8C1C-CC0EFE6DDADD}" presName="parentLeftMargin" presStyleLbl="node1" presStyleIdx="0" presStyleCnt="1"/>
      <dgm:spPr/>
      <dgm:t>
        <a:bodyPr/>
        <a:lstStyle/>
        <a:p>
          <a:endParaRPr lang="it-IT"/>
        </a:p>
      </dgm:t>
    </dgm:pt>
    <dgm:pt modelId="{9A0B5C9E-3AB4-42C5-A532-DDB27000D1F5}" type="pres">
      <dgm:prSet presAssocID="{94739334-06FB-4FE6-8C1C-CC0EFE6DDAD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FF38C86-F00A-4289-8602-830015B9E50D}" type="pres">
      <dgm:prSet presAssocID="{94739334-06FB-4FE6-8C1C-CC0EFE6DDADD}" presName="negativeSpace" presStyleCnt="0"/>
      <dgm:spPr/>
    </dgm:pt>
    <dgm:pt modelId="{135237B1-1C1D-420D-BF09-C20911B9C986}" type="pres">
      <dgm:prSet presAssocID="{94739334-06FB-4FE6-8C1C-CC0EFE6DDAD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36D7FBC-D0BD-48BC-9A57-C5BEBC93AF03}" srcId="{EF19697B-A9ED-483F-87E0-987A5F053900}" destId="{94739334-06FB-4FE6-8C1C-CC0EFE6DDADD}" srcOrd="0" destOrd="0" parTransId="{1BCAD1B1-5093-403E-BF75-ED3AE22365A4}" sibTransId="{6E5CD98A-FC56-4C91-B98F-2FEB5D79A5FC}"/>
    <dgm:cxn modelId="{E9846C68-66F8-45F6-848D-F11E9C06D0B1}" type="presOf" srcId="{94739334-06FB-4FE6-8C1C-CC0EFE6DDADD}" destId="{9A0B5C9E-3AB4-42C5-A532-DDB27000D1F5}" srcOrd="1" destOrd="0" presId="urn:microsoft.com/office/officeart/2005/8/layout/list1"/>
    <dgm:cxn modelId="{C7FB54B9-E22A-4970-B88D-469911EF09F7}" type="presOf" srcId="{94739334-06FB-4FE6-8C1C-CC0EFE6DDADD}" destId="{869868E1-7225-47DD-819A-86ECDD2B5998}" srcOrd="0" destOrd="0" presId="urn:microsoft.com/office/officeart/2005/8/layout/list1"/>
    <dgm:cxn modelId="{345F424A-C4C7-4D87-A8CE-53F2B5F38A6B}" type="presOf" srcId="{EF19697B-A9ED-483F-87E0-987A5F053900}" destId="{8F3DC604-9A94-43AF-BEEB-2E24F629157B}" srcOrd="0" destOrd="0" presId="urn:microsoft.com/office/officeart/2005/8/layout/list1"/>
    <dgm:cxn modelId="{17DA5525-DC55-4F09-B310-90220C427FE4}" type="presParOf" srcId="{8F3DC604-9A94-43AF-BEEB-2E24F629157B}" destId="{C8696B13-3947-4006-94EC-B0FB7C33DAF1}" srcOrd="0" destOrd="0" presId="urn:microsoft.com/office/officeart/2005/8/layout/list1"/>
    <dgm:cxn modelId="{EC462709-4A4E-47A1-88F9-CBFE98403D2A}" type="presParOf" srcId="{C8696B13-3947-4006-94EC-B0FB7C33DAF1}" destId="{869868E1-7225-47DD-819A-86ECDD2B5998}" srcOrd="0" destOrd="0" presId="urn:microsoft.com/office/officeart/2005/8/layout/list1"/>
    <dgm:cxn modelId="{9D25BAF8-AF81-4692-A23F-0BDF4D491867}" type="presParOf" srcId="{C8696B13-3947-4006-94EC-B0FB7C33DAF1}" destId="{9A0B5C9E-3AB4-42C5-A532-DDB27000D1F5}" srcOrd="1" destOrd="0" presId="urn:microsoft.com/office/officeart/2005/8/layout/list1"/>
    <dgm:cxn modelId="{1B652338-B519-4C19-AC00-BAC079D81408}" type="presParOf" srcId="{8F3DC604-9A94-43AF-BEEB-2E24F629157B}" destId="{FFF38C86-F00A-4289-8602-830015B9E50D}" srcOrd="1" destOrd="0" presId="urn:microsoft.com/office/officeart/2005/8/layout/list1"/>
    <dgm:cxn modelId="{78B0EC04-2B61-41F2-BABD-4CD809BB4AC3}" type="presParOf" srcId="{8F3DC604-9A94-43AF-BEEB-2E24F629157B}" destId="{135237B1-1C1D-420D-BF09-C20911B9C98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F19697B-A9ED-483F-87E0-987A5F05390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BE5FA710-2537-4E14-B0BC-349E954B8BEA}">
      <dgm:prSet phldrT="[Testo]" custT="1"/>
      <dgm:spPr/>
      <dgm:t>
        <a:bodyPr/>
        <a:lstStyle/>
        <a:p>
          <a:r>
            <a:rPr lang="it-IT" sz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Lo studente invia al Servizio Tirocini: </a:t>
          </a:r>
          <a:br>
            <a:rPr lang="it-IT" sz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it-IT" sz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1) Copia del contratto  con nome e tipologia societaria, settore di attività, numero dei dipendenti, sede, nominativo e indirizzo e-mail di un contatto aziendale, periodo di svolgimento dell’attività, descrizione attività e mansioni. </a:t>
          </a:r>
          <a:br>
            <a:rPr lang="it-IT" sz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it-IT" sz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2) Relazione finale dell’attività assimilabile completa in ogni sua parte</a:t>
          </a:r>
        </a:p>
      </dgm:t>
    </dgm:pt>
    <dgm:pt modelId="{B64F9974-8F8E-4FAA-A8D4-899C3ED0AEF9}" type="parTrans" cxnId="{6F8640DA-6237-4F0C-9076-A2E660EFD45B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790CFB-3F2C-4C87-95FE-89EA13C34404}" type="sibTrans" cxnId="{6F8640DA-6237-4F0C-9076-A2E660EFD45B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63EE57-04CB-44C0-A384-7E982BDAE035}">
      <dgm:prSet phldrT="[Testo]" custT="1"/>
      <dgm:spPr/>
      <dgm:t>
        <a:bodyPr/>
        <a:lstStyle/>
        <a:p>
          <a:r>
            <a:rPr lang="it-IT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 caso affermativo i CFU previsti per il tirocinio nel Piano degli Studi vengono convalidati</a:t>
          </a:r>
        </a:p>
      </dgm:t>
    </dgm:pt>
    <dgm:pt modelId="{4B05C0BE-F016-4074-B133-3276ABCD2B21}" type="par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5F1145-841C-4EFD-B1AA-D96A3F1FFB96}" type="sib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4904E-6569-4831-92A1-898A37698A61}">
      <dgm:prSet custT="1"/>
      <dgm:spPr/>
      <dgm:t>
        <a:bodyPr/>
        <a:lstStyle/>
        <a:p>
          <a:pPr algn="l"/>
          <a:r>
            <a:rPr lang="it-IT" sz="1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Arial"/>
              <a:cs typeface="Arial"/>
              <a:sym typeface="Arial"/>
            </a:rPr>
            <a:t>Il Servizio Tirocini richiede l’</a:t>
          </a:r>
          <a:r>
            <a:rPr lang="it-IT" sz="1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/>
              <a:ea typeface="Arial"/>
              <a:cs typeface="Arial"/>
              <a:sym typeface="Arial"/>
            </a:rPr>
            <a:t>approvazione </a:t>
          </a:r>
          <a:r>
            <a:rPr lang="it-IT" sz="1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Arial"/>
              <a:cs typeface="Arial"/>
              <a:sym typeface="Arial"/>
            </a:rPr>
            <a:t>dell’attività al Responsabile SAT </a:t>
          </a:r>
          <a:endParaRPr lang="it-IT" sz="1800" dirty="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B4A71D-75D3-4B37-94B4-E470A9825971}" type="par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912E4B-8041-4A7C-818F-7786A15B9FFC}" type="sib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DC604-9A94-43AF-BEEB-2E24F629157B}" type="pres">
      <dgm:prSet presAssocID="{EF19697B-A9ED-483F-87E0-987A5F0539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C7F1551-0C81-4173-9FD6-004FFBA961E7}" type="pres">
      <dgm:prSet presAssocID="{BE5FA710-2537-4E14-B0BC-349E954B8BEA}" presName="parentLin" presStyleCnt="0"/>
      <dgm:spPr/>
    </dgm:pt>
    <dgm:pt modelId="{5C87C7B3-2355-4150-B642-3C9263DB4F8A}" type="pres">
      <dgm:prSet presAssocID="{BE5FA710-2537-4E14-B0BC-349E954B8BEA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ED74846A-406F-40AB-B510-A781066D30EF}" type="pres">
      <dgm:prSet presAssocID="{BE5FA710-2537-4E14-B0BC-349E954B8BEA}" presName="parentText" presStyleLbl="node1" presStyleIdx="0" presStyleCnt="3" custScaleY="12055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5CAFA13-BA10-4A63-A28E-D6A6B691FA24}" type="pres">
      <dgm:prSet presAssocID="{BE5FA710-2537-4E14-B0BC-349E954B8BEA}" presName="negativeSpace" presStyleCnt="0"/>
      <dgm:spPr/>
    </dgm:pt>
    <dgm:pt modelId="{5D6AE21C-4485-4837-AA18-C4C07DB25E96}" type="pres">
      <dgm:prSet presAssocID="{BE5FA710-2537-4E14-B0BC-349E954B8BEA}" presName="childText" presStyleLbl="conFgAcc1" presStyleIdx="0" presStyleCnt="3">
        <dgm:presLayoutVars>
          <dgm:bulletEnabled val="1"/>
        </dgm:presLayoutVars>
      </dgm:prSet>
      <dgm:spPr/>
    </dgm:pt>
    <dgm:pt modelId="{BC3193F6-C5D0-4C86-9182-0B166C50EC9A}" type="pres">
      <dgm:prSet presAssocID="{41790CFB-3F2C-4C87-95FE-89EA13C34404}" presName="spaceBetweenRectangles" presStyleCnt="0"/>
      <dgm:spPr/>
    </dgm:pt>
    <dgm:pt modelId="{22948F90-1271-40F9-9387-A20F99CCDD4C}" type="pres">
      <dgm:prSet presAssocID="{F6F4904E-6569-4831-92A1-898A37698A61}" presName="parentLin" presStyleCnt="0"/>
      <dgm:spPr/>
    </dgm:pt>
    <dgm:pt modelId="{DC466F02-F3CE-4A36-B370-C31B79CAB4B5}" type="pres">
      <dgm:prSet presAssocID="{F6F4904E-6569-4831-92A1-898A37698A61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AAD4BD96-4C5D-49DC-9C99-B5DA563BC390}" type="pres">
      <dgm:prSet presAssocID="{F6F4904E-6569-4831-92A1-898A37698A6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3DF79B-E129-447A-8D3C-E821BD593C4B}" type="pres">
      <dgm:prSet presAssocID="{F6F4904E-6569-4831-92A1-898A37698A61}" presName="negativeSpace" presStyleCnt="0"/>
      <dgm:spPr/>
    </dgm:pt>
    <dgm:pt modelId="{FA64E046-5A6A-4786-805F-0774AAF72231}" type="pres">
      <dgm:prSet presAssocID="{F6F4904E-6569-4831-92A1-898A37698A61}" presName="childText" presStyleLbl="conFgAcc1" presStyleIdx="1" presStyleCnt="3">
        <dgm:presLayoutVars>
          <dgm:bulletEnabled val="1"/>
        </dgm:presLayoutVars>
      </dgm:prSet>
      <dgm:spPr/>
    </dgm:pt>
    <dgm:pt modelId="{6E5823CF-4802-4918-BD6D-F76C22C40644}" type="pres">
      <dgm:prSet presAssocID="{38912E4B-8041-4A7C-818F-7786A15B9FFC}" presName="spaceBetweenRectangles" presStyleCnt="0"/>
      <dgm:spPr/>
    </dgm:pt>
    <dgm:pt modelId="{8B9665EC-BAAF-4848-9637-DEE9BAF625D1}" type="pres">
      <dgm:prSet presAssocID="{E163EE57-04CB-44C0-A384-7E982BDAE035}" presName="parentLin" presStyleCnt="0"/>
      <dgm:spPr/>
    </dgm:pt>
    <dgm:pt modelId="{4D3EC239-F4B8-4555-8067-339300DC0B0C}" type="pres">
      <dgm:prSet presAssocID="{E163EE57-04CB-44C0-A384-7E982BDAE035}" presName="parentLeftMargin" presStyleLbl="node1" presStyleIdx="1" presStyleCnt="3"/>
      <dgm:spPr/>
      <dgm:t>
        <a:bodyPr/>
        <a:lstStyle/>
        <a:p>
          <a:endParaRPr lang="it-IT"/>
        </a:p>
      </dgm:t>
    </dgm:pt>
    <dgm:pt modelId="{AFF3101E-9BDE-4052-9F9C-4B821C67110D}" type="pres">
      <dgm:prSet presAssocID="{E163EE57-04CB-44C0-A384-7E982BDAE03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0B122BF-3DEE-44B7-BA8B-0CC9C94238C5}" type="pres">
      <dgm:prSet presAssocID="{E163EE57-04CB-44C0-A384-7E982BDAE035}" presName="negativeSpace" presStyleCnt="0"/>
      <dgm:spPr/>
    </dgm:pt>
    <dgm:pt modelId="{8F130C2C-92E4-469F-8366-1B2C4E808C39}" type="pres">
      <dgm:prSet presAssocID="{E163EE57-04CB-44C0-A384-7E982BDAE03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C44F38A-51AA-4BC5-9F93-FFCB35E5463C}" type="presOf" srcId="{BE5FA710-2537-4E14-B0BC-349E954B8BEA}" destId="{ED74846A-406F-40AB-B510-A781066D30EF}" srcOrd="1" destOrd="0" presId="urn:microsoft.com/office/officeart/2005/8/layout/list1"/>
    <dgm:cxn modelId="{1D41D4E3-AA10-4004-A8CD-9D02AA0A300E}" srcId="{EF19697B-A9ED-483F-87E0-987A5F053900}" destId="{F6F4904E-6569-4831-92A1-898A37698A61}" srcOrd="1" destOrd="0" parTransId="{A2B4A71D-75D3-4B37-94B4-E470A9825971}" sibTransId="{38912E4B-8041-4A7C-818F-7786A15B9FFC}"/>
    <dgm:cxn modelId="{F496C141-3E83-4464-896D-B39A09031D92}" type="presOf" srcId="{E163EE57-04CB-44C0-A384-7E982BDAE035}" destId="{AFF3101E-9BDE-4052-9F9C-4B821C67110D}" srcOrd="1" destOrd="0" presId="urn:microsoft.com/office/officeart/2005/8/layout/list1"/>
    <dgm:cxn modelId="{98FC5425-41DA-491A-936B-CC24F111C6CD}" type="presOf" srcId="{BE5FA710-2537-4E14-B0BC-349E954B8BEA}" destId="{5C87C7B3-2355-4150-B642-3C9263DB4F8A}" srcOrd="0" destOrd="0" presId="urn:microsoft.com/office/officeart/2005/8/layout/list1"/>
    <dgm:cxn modelId="{3E2BB132-ECBC-4734-95A1-50A425628221}" srcId="{EF19697B-A9ED-483F-87E0-987A5F053900}" destId="{E163EE57-04CB-44C0-A384-7E982BDAE035}" srcOrd="2" destOrd="0" parTransId="{4B05C0BE-F016-4074-B133-3276ABCD2B21}" sibTransId="{185F1145-841C-4EFD-B1AA-D96A3F1FFB96}"/>
    <dgm:cxn modelId="{742EF99C-93A5-49B9-BC84-BD8D54B3EE5D}" type="presOf" srcId="{E163EE57-04CB-44C0-A384-7E982BDAE035}" destId="{4D3EC239-F4B8-4555-8067-339300DC0B0C}" srcOrd="0" destOrd="0" presId="urn:microsoft.com/office/officeart/2005/8/layout/list1"/>
    <dgm:cxn modelId="{DF071C52-E2BC-4AF2-8C56-231DDB0CCB18}" type="presOf" srcId="{F6F4904E-6569-4831-92A1-898A37698A61}" destId="{DC466F02-F3CE-4A36-B370-C31B79CAB4B5}" srcOrd="0" destOrd="0" presId="urn:microsoft.com/office/officeart/2005/8/layout/list1"/>
    <dgm:cxn modelId="{345F424A-C4C7-4D87-A8CE-53F2B5F38A6B}" type="presOf" srcId="{EF19697B-A9ED-483F-87E0-987A5F053900}" destId="{8F3DC604-9A94-43AF-BEEB-2E24F629157B}" srcOrd="0" destOrd="0" presId="urn:microsoft.com/office/officeart/2005/8/layout/list1"/>
    <dgm:cxn modelId="{6F8640DA-6237-4F0C-9076-A2E660EFD45B}" srcId="{EF19697B-A9ED-483F-87E0-987A5F053900}" destId="{BE5FA710-2537-4E14-B0BC-349E954B8BEA}" srcOrd="0" destOrd="0" parTransId="{B64F9974-8F8E-4FAA-A8D4-899C3ED0AEF9}" sibTransId="{41790CFB-3F2C-4C87-95FE-89EA13C34404}"/>
    <dgm:cxn modelId="{E2E8F7FF-BF12-40E6-95E3-E2EF2ADE196D}" type="presOf" srcId="{F6F4904E-6569-4831-92A1-898A37698A61}" destId="{AAD4BD96-4C5D-49DC-9C99-B5DA563BC390}" srcOrd="1" destOrd="0" presId="urn:microsoft.com/office/officeart/2005/8/layout/list1"/>
    <dgm:cxn modelId="{F7B95AF4-79B9-41FF-A608-8D48B56EB3CA}" type="presParOf" srcId="{8F3DC604-9A94-43AF-BEEB-2E24F629157B}" destId="{EC7F1551-0C81-4173-9FD6-004FFBA961E7}" srcOrd="0" destOrd="0" presId="urn:microsoft.com/office/officeart/2005/8/layout/list1"/>
    <dgm:cxn modelId="{3E32F302-64FC-41A6-BCD1-8226D1ECD569}" type="presParOf" srcId="{EC7F1551-0C81-4173-9FD6-004FFBA961E7}" destId="{5C87C7B3-2355-4150-B642-3C9263DB4F8A}" srcOrd="0" destOrd="0" presId="urn:microsoft.com/office/officeart/2005/8/layout/list1"/>
    <dgm:cxn modelId="{67A70E37-A087-4E85-96C3-06B4A15EB15D}" type="presParOf" srcId="{EC7F1551-0C81-4173-9FD6-004FFBA961E7}" destId="{ED74846A-406F-40AB-B510-A781066D30EF}" srcOrd="1" destOrd="0" presId="urn:microsoft.com/office/officeart/2005/8/layout/list1"/>
    <dgm:cxn modelId="{5651AA29-4D02-489F-A201-40DF93F7269F}" type="presParOf" srcId="{8F3DC604-9A94-43AF-BEEB-2E24F629157B}" destId="{B5CAFA13-BA10-4A63-A28E-D6A6B691FA24}" srcOrd="1" destOrd="0" presId="urn:microsoft.com/office/officeart/2005/8/layout/list1"/>
    <dgm:cxn modelId="{9B39DFFB-2E1E-469D-94B6-6AF6886A7DDA}" type="presParOf" srcId="{8F3DC604-9A94-43AF-BEEB-2E24F629157B}" destId="{5D6AE21C-4485-4837-AA18-C4C07DB25E96}" srcOrd="2" destOrd="0" presId="urn:microsoft.com/office/officeart/2005/8/layout/list1"/>
    <dgm:cxn modelId="{217C78F6-8FAC-4ECF-B04A-79C098C25157}" type="presParOf" srcId="{8F3DC604-9A94-43AF-BEEB-2E24F629157B}" destId="{BC3193F6-C5D0-4C86-9182-0B166C50EC9A}" srcOrd="3" destOrd="0" presId="urn:microsoft.com/office/officeart/2005/8/layout/list1"/>
    <dgm:cxn modelId="{9EB99843-5AFA-488E-A876-48274089A718}" type="presParOf" srcId="{8F3DC604-9A94-43AF-BEEB-2E24F629157B}" destId="{22948F90-1271-40F9-9387-A20F99CCDD4C}" srcOrd="4" destOrd="0" presId="urn:microsoft.com/office/officeart/2005/8/layout/list1"/>
    <dgm:cxn modelId="{8C154567-269D-4EDE-BE94-732FD6856048}" type="presParOf" srcId="{22948F90-1271-40F9-9387-A20F99CCDD4C}" destId="{DC466F02-F3CE-4A36-B370-C31B79CAB4B5}" srcOrd="0" destOrd="0" presId="urn:microsoft.com/office/officeart/2005/8/layout/list1"/>
    <dgm:cxn modelId="{CA51A0FD-8E8D-4604-9193-AD2BDD50728D}" type="presParOf" srcId="{22948F90-1271-40F9-9387-A20F99CCDD4C}" destId="{AAD4BD96-4C5D-49DC-9C99-B5DA563BC390}" srcOrd="1" destOrd="0" presId="urn:microsoft.com/office/officeart/2005/8/layout/list1"/>
    <dgm:cxn modelId="{1C023B15-1197-40E0-BC14-A24EC5C3DFDD}" type="presParOf" srcId="{8F3DC604-9A94-43AF-BEEB-2E24F629157B}" destId="{E03DF79B-E129-447A-8D3C-E821BD593C4B}" srcOrd="5" destOrd="0" presId="urn:microsoft.com/office/officeart/2005/8/layout/list1"/>
    <dgm:cxn modelId="{D0052BEC-1B3F-4FDB-BE74-EEAEF18DA78A}" type="presParOf" srcId="{8F3DC604-9A94-43AF-BEEB-2E24F629157B}" destId="{FA64E046-5A6A-4786-805F-0774AAF72231}" srcOrd="6" destOrd="0" presId="urn:microsoft.com/office/officeart/2005/8/layout/list1"/>
    <dgm:cxn modelId="{C4FCA2E6-D11F-4E52-9E31-52C4796D55A5}" type="presParOf" srcId="{8F3DC604-9A94-43AF-BEEB-2E24F629157B}" destId="{6E5823CF-4802-4918-BD6D-F76C22C40644}" srcOrd="7" destOrd="0" presId="urn:microsoft.com/office/officeart/2005/8/layout/list1"/>
    <dgm:cxn modelId="{02C81E1C-49D0-4926-8854-D2FA27814D4A}" type="presParOf" srcId="{8F3DC604-9A94-43AF-BEEB-2E24F629157B}" destId="{8B9665EC-BAAF-4848-9637-DEE9BAF625D1}" srcOrd="8" destOrd="0" presId="urn:microsoft.com/office/officeart/2005/8/layout/list1"/>
    <dgm:cxn modelId="{79798F95-4CB3-4BEB-892E-C7AE9B9AAE60}" type="presParOf" srcId="{8B9665EC-BAAF-4848-9637-DEE9BAF625D1}" destId="{4D3EC239-F4B8-4555-8067-339300DC0B0C}" srcOrd="0" destOrd="0" presId="urn:microsoft.com/office/officeart/2005/8/layout/list1"/>
    <dgm:cxn modelId="{990B9E7E-A2F5-4599-BB42-2AFC62A69EA0}" type="presParOf" srcId="{8B9665EC-BAAF-4848-9637-DEE9BAF625D1}" destId="{AFF3101E-9BDE-4052-9F9C-4B821C67110D}" srcOrd="1" destOrd="0" presId="urn:microsoft.com/office/officeart/2005/8/layout/list1"/>
    <dgm:cxn modelId="{BAF14DBE-805C-46C3-A2A5-F07789CEFFA9}" type="presParOf" srcId="{8F3DC604-9A94-43AF-BEEB-2E24F629157B}" destId="{30B122BF-3DEE-44B7-BA8B-0CC9C94238C5}" srcOrd="9" destOrd="0" presId="urn:microsoft.com/office/officeart/2005/8/layout/list1"/>
    <dgm:cxn modelId="{F8D17407-D2FF-4DB1-9D16-1E1CFD2CC074}" type="presParOf" srcId="{8F3DC604-9A94-43AF-BEEB-2E24F629157B}" destId="{8F130C2C-92E4-469F-8366-1B2C4E808C3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F19697B-A9ED-483F-87E0-987A5F05390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BE5FA710-2537-4E14-B0BC-349E954B8BEA}">
      <dgm:prSet phldrT="[Testo]"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Trasferta	</a:t>
          </a:r>
        </a:p>
      </dgm:t>
    </dgm:pt>
    <dgm:pt modelId="{B64F9974-8F8E-4FAA-A8D4-899C3ED0AEF9}" type="parTrans" cxnId="{6F8640DA-6237-4F0C-9076-A2E660EFD45B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790CFB-3F2C-4C87-95FE-89EA13C34404}" type="sibTrans" cxnId="{6F8640DA-6237-4F0C-9076-A2E660EFD45B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63EE57-04CB-44C0-A384-7E982BDAE035}">
      <dgm:prSet phldrT="[Testo]"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Proroga</a:t>
          </a:r>
        </a:p>
      </dgm:t>
    </dgm:pt>
    <dgm:pt modelId="{4B05C0BE-F016-4074-B133-3276ABCD2B21}" type="par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5F1145-841C-4EFD-B1AA-D96A3F1FFB96}" type="sib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739334-06FB-4FE6-8C1C-CC0EFE6DDADD}">
      <dgm:prSet phldrT="[Testo]"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Interruzione</a:t>
          </a:r>
        </a:p>
      </dgm:t>
    </dgm:pt>
    <dgm:pt modelId="{1BCAD1B1-5093-403E-BF75-ED3AE22365A4}" type="par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5CD98A-FC56-4C91-B98F-2FEB5D79A5FC}" type="sib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4904E-6569-4831-92A1-898A37698A61}">
      <dgm:prSet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Sospensione</a:t>
          </a:r>
          <a:r>
            <a:rPr lang="it-IT" sz="1800" baseline="0" dirty="0">
              <a:latin typeface="Arial" panose="020B0604020202020204" pitchFamily="34" charset="0"/>
              <a:cs typeface="Arial" panose="020B0604020202020204" pitchFamily="34" charset="0"/>
            </a:rPr>
            <a:t> (e recupero)</a:t>
          </a:r>
          <a:endParaRPr lang="it-IT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B4A71D-75D3-4B37-94B4-E470A9825971}" type="par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912E4B-8041-4A7C-818F-7786A15B9FFC}" type="sib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DC604-9A94-43AF-BEEB-2E24F629157B}" type="pres">
      <dgm:prSet presAssocID="{EF19697B-A9ED-483F-87E0-987A5F0539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C7F1551-0C81-4173-9FD6-004FFBA961E7}" type="pres">
      <dgm:prSet presAssocID="{BE5FA710-2537-4E14-B0BC-349E954B8BEA}" presName="parentLin" presStyleCnt="0"/>
      <dgm:spPr/>
    </dgm:pt>
    <dgm:pt modelId="{5C87C7B3-2355-4150-B642-3C9263DB4F8A}" type="pres">
      <dgm:prSet presAssocID="{BE5FA710-2537-4E14-B0BC-349E954B8BEA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ED74846A-406F-40AB-B510-A781066D30EF}" type="pres">
      <dgm:prSet presAssocID="{BE5FA710-2537-4E14-B0BC-349E954B8BE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5CAFA13-BA10-4A63-A28E-D6A6B691FA24}" type="pres">
      <dgm:prSet presAssocID="{BE5FA710-2537-4E14-B0BC-349E954B8BEA}" presName="negativeSpace" presStyleCnt="0"/>
      <dgm:spPr/>
    </dgm:pt>
    <dgm:pt modelId="{5D6AE21C-4485-4837-AA18-C4C07DB25E96}" type="pres">
      <dgm:prSet presAssocID="{BE5FA710-2537-4E14-B0BC-349E954B8BEA}" presName="childText" presStyleLbl="conFgAcc1" presStyleIdx="0" presStyleCnt="4">
        <dgm:presLayoutVars>
          <dgm:bulletEnabled val="1"/>
        </dgm:presLayoutVars>
      </dgm:prSet>
      <dgm:spPr/>
    </dgm:pt>
    <dgm:pt modelId="{BC3193F6-C5D0-4C86-9182-0B166C50EC9A}" type="pres">
      <dgm:prSet presAssocID="{41790CFB-3F2C-4C87-95FE-89EA13C34404}" presName="spaceBetweenRectangles" presStyleCnt="0"/>
      <dgm:spPr/>
    </dgm:pt>
    <dgm:pt modelId="{22948F90-1271-40F9-9387-A20F99CCDD4C}" type="pres">
      <dgm:prSet presAssocID="{F6F4904E-6569-4831-92A1-898A37698A61}" presName="parentLin" presStyleCnt="0"/>
      <dgm:spPr/>
    </dgm:pt>
    <dgm:pt modelId="{DC466F02-F3CE-4A36-B370-C31B79CAB4B5}" type="pres">
      <dgm:prSet presAssocID="{F6F4904E-6569-4831-92A1-898A37698A61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AAD4BD96-4C5D-49DC-9C99-B5DA563BC390}" type="pres">
      <dgm:prSet presAssocID="{F6F4904E-6569-4831-92A1-898A37698A6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3DF79B-E129-447A-8D3C-E821BD593C4B}" type="pres">
      <dgm:prSet presAssocID="{F6F4904E-6569-4831-92A1-898A37698A61}" presName="negativeSpace" presStyleCnt="0"/>
      <dgm:spPr/>
    </dgm:pt>
    <dgm:pt modelId="{FA64E046-5A6A-4786-805F-0774AAF72231}" type="pres">
      <dgm:prSet presAssocID="{F6F4904E-6569-4831-92A1-898A37698A61}" presName="childText" presStyleLbl="conFgAcc1" presStyleIdx="1" presStyleCnt="4">
        <dgm:presLayoutVars>
          <dgm:bulletEnabled val="1"/>
        </dgm:presLayoutVars>
      </dgm:prSet>
      <dgm:spPr/>
    </dgm:pt>
    <dgm:pt modelId="{6E5823CF-4802-4918-BD6D-F76C22C40644}" type="pres">
      <dgm:prSet presAssocID="{38912E4B-8041-4A7C-818F-7786A15B9FFC}" presName="spaceBetweenRectangles" presStyleCnt="0"/>
      <dgm:spPr/>
    </dgm:pt>
    <dgm:pt modelId="{8B9665EC-BAAF-4848-9637-DEE9BAF625D1}" type="pres">
      <dgm:prSet presAssocID="{E163EE57-04CB-44C0-A384-7E982BDAE035}" presName="parentLin" presStyleCnt="0"/>
      <dgm:spPr/>
    </dgm:pt>
    <dgm:pt modelId="{4D3EC239-F4B8-4555-8067-339300DC0B0C}" type="pres">
      <dgm:prSet presAssocID="{E163EE57-04CB-44C0-A384-7E982BDAE035}" presName="parentLeftMargin" presStyleLbl="node1" presStyleIdx="1" presStyleCnt="4"/>
      <dgm:spPr/>
      <dgm:t>
        <a:bodyPr/>
        <a:lstStyle/>
        <a:p>
          <a:endParaRPr lang="it-IT"/>
        </a:p>
      </dgm:t>
    </dgm:pt>
    <dgm:pt modelId="{AFF3101E-9BDE-4052-9F9C-4B821C67110D}" type="pres">
      <dgm:prSet presAssocID="{E163EE57-04CB-44C0-A384-7E982BDAE035}" presName="parentText" presStyleLbl="node1" presStyleIdx="2" presStyleCnt="4" custLinFactNeighborX="24419" custLinFactNeighborY="898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0B122BF-3DEE-44B7-BA8B-0CC9C94238C5}" type="pres">
      <dgm:prSet presAssocID="{E163EE57-04CB-44C0-A384-7E982BDAE035}" presName="negativeSpace" presStyleCnt="0"/>
      <dgm:spPr/>
    </dgm:pt>
    <dgm:pt modelId="{8F130C2C-92E4-469F-8366-1B2C4E808C39}" type="pres">
      <dgm:prSet presAssocID="{E163EE57-04CB-44C0-A384-7E982BDAE035}" presName="childText" presStyleLbl="conFgAcc1" presStyleIdx="2" presStyleCnt="4">
        <dgm:presLayoutVars>
          <dgm:bulletEnabled val="1"/>
        </dgm:presLayoutVars>
      </dgm:prSet>
      <dgm:spPr/>
    </dgm:pt>
    <dgm:pt modelId="{D6E37FBC-977C-435C-96DE-121737C155AC}" type="pres">
      <dgm:prSet presAssocID="{185F1145-841C-4EFD-B1AA-D96A3F1FFB96}" presName="spaceBetweenRectangles" presStyleCnt="0"/>
      <dgm:spPr/>
    </dgm:pt>
    <dgm:pt modelId="{C8696B13-3947-4006-94EC-B0FB7C33DAF1}" type="pres">
      <dgm:prSet presAssocID="{94739334-06FB-4FE6-8C1C-CC0EFE6DDADD}" presName="parentLin" presStyleCnt="0"/>
      <dgm:spPr/>
    </dgm:pt>
    <dgm:pt modelId="{869868E1-7225-47DD-819A-86ECDD2B5998}" type="pres">
      <dgm:prSet presAssocID="{94739334-06FB-4FE6-8C1C-CC0EFE6DDADD}" presName="parentLeftMargin" presStyleLbl="node1" presStyleIdx="2" presStyleCnt="4"/>
      <dgm:spPr/>
      <dgm:t>
        <a:bodyPr/>
        <a:lstStyle/>
        <a:p>
          <a:endParaRPr lang="it-IT"/>
        </a:p>
      </dgm:t>
    </dgm:pt>
    <dgm:pt modelId="{9A0B5C9E-3AB4-42C5-A532-DDB27000D1F5}" type="pres">
      <dgm:prSet presAssocID="{94739334-06FB-4FE6-8C1C-CC0EFE6DDAD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FF38C86-F00A-4289-8602-830015B9E50D}" type="pres">
      <dgm:prSet presAssocID="{94739334-06FB-4FE6-8C1C-CC0EFE6DDADD}" presName="negativeSpace" presStyleCnt="0"/>
      <dgm:spPr/>
    </dgm:pt>
    <dgm:pt modelId="{135237B1-1C1D-420D-BF09-C20911B9C986}" type="pres">
      <dgm:prSet presAssocID="{94739334-06FB-4FE6-8C1C-CC0EFE6DDAD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C44F38A-51AA-4BC5-9F93-FFCB35E5463C}" type="presOf" srcId="{BE5FA710-2537-4E14-B0BC-349E954B8BEA}" destId="{ED74846A-406F-40AB-B510-A781066D30EF}" srcOrd="1" destOrd="0" presId="urn:microsoft.com/office/officeart/2005/8/layout/list1"/>
    <dgm:cxn modelId="{1D41D4E3-AA10-4004-A8CD-9D02AA0A300E}" srcId="{EF19697B-A9ED-483F-87E0-987A5F053900}" destId="{F6F4904E-6569-4831-92A1-898A37698A61}" srcOrd="1" destOrd="0" parTransId="{A2B4A71D-75D3-4B37-94B4-E470A9825971}" sibTransId="{38912E4B-8041-4A7C-818F-7786A15B9FFC}"/>
    <dgm:cxn modelId="{136D7FBC-D0BD-48BC-9A57-C5BEBC93AF03}" srcId="{EF19697B-A9ED-483F-87E0-987A5F053900}" destId="{94739334-06FB-4FE6-8C1C-CC0EFE6DDADD}" srcOrd="3" destOrd="0" parTransId="{1BCAD1B1-5093-403E-BF75-ED3AE22365A4}" sibTransId="{6E5CD98A-FC56-4C91-B98F-2FEB5D79A5FC}"/>
    <dgm:cxn modelId="{F496C141-3E83-4464-896D-B39A09031D92}" type="presOf" srcId="{E163EE57-04CB-44C0-A384-7E982BDAE035}" destId="{AFF3101E-9BDE-4052-9F9C-4B821C67110D}" srcOrd="1" destOrd="0" presId="urn:microsoft.com/office/officeart/2005/8/layout/list1"/>
    <dgm:cxn modelId="{98FC5425-41DA-491A-936B-CC24F111C6CD}" type="presOf" srcId="{BE5FA710-2537-4E14-B0BC-349E954B8BEA}" destId="{5C87C7B3-2355-4150-B642-3C9263DB4F8A}" srcOrd="0" destOrd="0" presId="urn:microsoft.com/office/officeart/2005/8/layout/list1"/>
    <dgm:cxn modelId="{E9846C68-66F8-45F6-848D-F11E9C06D0B1}" type="presOf" srcId="{94739334-06FB-4FE6-8C1C-CC0EFE6DDADD}" destId="{9A0B5C9E-3AB4-42C5-A532-DDB27000D1F5}" srcOrd="1" destOrd="0" presId="urn:microsoft.com/office/officeart/2005/8/layout/list1"/>
    <dgm:cxn modelId="{3E2BB132-ECBC-4734-95A1-50A425628221}" srcId="{EF19697B-A9ED-483F-87E0-987A5F053900}" destId="{E163EE57-04CB-44C0-A384-7E982BDAE035}" srcOrd="2" destOrd="0" parTransId="{4B05C0BE-F016-4074-B133-3276ABCD2B21}" sibTransId="{185F1145-841C-4EFD-B1AA-D96A3F1FFB96}"/>
    <dgm:cxn modelId="{C7FB54B9-E22A-4970-B88D-469911EF09F7}" type="presOf" srcId="{94739334-06FB-4FE6-8C1C-CC0EFE6DDADD}" destId="{869868E1-7225-47DD-819A-86ECDD2B5998}" srcOrd="0" destOrd="0" presId="urn:microsoft.com/office/officeart/2005/8/layout/list1"/>
    <dgm:cxn modelId="{742EF99C-93A5-49B9-BC84-BD8D54B3EE5D}" type="presOf" srcId="{E163EE57-04CB-44C0-A384-7E982BDAE035}" destId="{4D3EC239-F4B8-4555-8067-339300DC0B0C}" srcOrd="0" destOrd="0" presId="urn:microsoft.com/office/officeart/2005/8/layout/list1"/>
    <dgm:cxn modelId="{DF071C52-E2BC-4AF2-8C56-231DDB0CCB18}" type="presOf" srcId="{F6F4904E-6569-4831-92A1-898A37698A61}" destId="{DC466F02-F3CE-4A36-B370-C31B79CAB4B5}" srcOrd="0" destOrd="0" presId="urn:microsoft.com/office/officeart/2005/8/layout/list1"/>
    <dgm:cxn modelId="{345F424A-C4C7-4D87-A8CE-53F2B5F38A6B}" type="presOf" srcId="{EF19697B-A9ED-483F-87E0-987A5F053900}" destId="{8F3DC604-9A94-43AF-BEEB-2E24F629157B}" srcOrd="0" destOrd="0" presId="urn:microsoft.com/office/officeart/2005/8/layout/list1"/>
    <dgm:cxn modelId="{6F8640DA-6237-4F0C-9076-A2E660EFD45B}" srcId="{EF19697B-A9ED-483F-87E0-987A5F053900}" destId="{BE5FA710-2537-4E14-B0BC-349E954B8BEA}" srcOrd="0" destOrd="0" parTransId="{B64F9974-8F8E-4FAA-A8D4-899C3ED0AEF9}" sibTransId="{41790CFB-3F2C-4C87-95FE-89EA13C34404}"/>
    <dgm:cxn modelId="{E2E8F7FF-BF12-40E6-95E3-E2EF2ADE196D}" type="presOf" srcId="{F6F4904E-6569-4831-92A1-898A37698A61}" destId="{AAD4BD96-4C5D-49DC-9C99-B5DA563BC390}" srcOrd="1" destOrd="0" presId="urn:microsoft.com/office/officeart/2005/8/layout/list1"/>
    <dgm:cxn modelId="{F7B95AF4-79B9-41FF-A608-8D48B56EB3CA}" type="presParOf" srcId="{8F3DC604-9A94-43AF-BEEB-2E24F629157B}" destId="{EC7F1551-0C81-4173-9FD6-004FFBA961E7}" srcOrd="0" destOrd="0" presId="urn:microsoft.com/office/officeart/2005/8/layout/list1"/>
    <dgm:cxn modelId="{3E32F302-64FC-41A6-BCD1-8226D1ECD569}" type="presParOf" srcId="{EC7F1551-0C81-4173-9FD6-004FFBA961E7}" destId="{5C87C7B3-2355-4150-B642-3C9263DB4F8A}" srcOrd="0" destOrd="0" presId="urn:microsoft.com/office/officeart/2005/8/layout/list1"/>
    <dgm:cxn modelId="{67A70E37-A087-4E85-96C3-06B4A15EB15D}" type="presParOf" srcId="{EC7F1551-0C81-4173-9FD6-004FFBA961E7}" destId="{ED74846A-406F-40AB-B510-A781066D30EF}" srcOrd="1" destOrd="0" presId="urn:microsoft.com/office/officeart/2005/8/layout/list1"/>
    <dgm:cxn modelId="{5651AA29-4D02-489F-A201-40DF93F7269F}" type="presParOf" srcId="{8F3DC604-9A94-43AF-BEEB-2E24F629157B}" destId="{B5CAFA13-BA10-4A63-A28E-D6A6B691FA24}" srcOrd="1" destOrd="0" presId="urn:microsoft.com/office/officeart/2005/8/layout/list1"/>
    <dgm:cxn modelId="{9B39DFFB-2E1E-469D-94B6-6AF6886A7DDA}" type="presParOf" srcId="{8F3DC604-9A94-43AF-BEEB-2E24F629157B}" destId="{5D6AE21C-4485-4837-AA18-C4C07DB25E96}" srcOrd="2" destOrd="0" presId="urn:microsoft.com/office/officeart/2005/8/layout/list1"/>
    <dgm:cxn modelId="{217C78F6-8FAC-4ECF-B04A-79C098C25157}" type="presParOf" srcId="{8F3DC604-9A94-43AF-BEEB-2E24F629157B}" destId="{BC3193F6-C5D0-4C86-9182-0B166C50EC9A}" srcOrd="3" destOrd="0" presId="urn:microsoft.com/office/officeart/2005/8/layout/list1"/>
    <dgm:cxn modelId="{9EB99843-5AFA-488E-A876-48274089A718}" type="presParOf" srcId="{8F3DC604-9A94-43AF-BEEB-2E24F629157B}" destId="{22948F90-1271-40F9-9387-A20F99CCDD4C}" srcOrd="4" destOrd="0" presId="urn:microsoft.com/office/officeart/2005/8/layout/list1"/>
    <dgm:cxn modelId="{8C154567-269D-4EDE-BE94-732FD6856048}" type="presParOf" srcId="{22948F90-1271-40F9-9387-A20F99CCDD4C}" destId="{DC466F02-F3CE-4A36-B370-C31B79CAB4B5}" srcOrd="0" destOrd="0" presId="urn:microsoft.com/office/officeart/2005/8/layout/list1"/>
    <dgm:cxn modelId="{CA51A0FD-8E8D-4604-9193-AD2BDD50728D}" type="presParOf" srcId="{22948F90-1271-40F9-9387-A20F99CCDD4C}" destId="{AAD4BD96-4C5D-49DC-9C99-B5DA563BC390}" srcOrd="1" destOrd="0" presId="urn:microsoft.com/office/officeart/2005/8/layout/list1"/>
    <dgm:cxn modelId="{1C023B15-1197-40E0-BC14-A24EC5C3DFDD}" type="presParOf" srcId="{8F3DC604-9A94-43AF-BEEB-2E24F629157B}" destId="{E03DF79B-E129-447A-8D3C-E821BD593C4B}" srcOrd="5" destOrd="0" presId="urn:microsoft.com/office/officeart/2005/8/layout/list1"/>
    <dgm:cxn modelId="{D0052BEC-1B3F-4FDB-BE74-EEAEF18DA78A}" type="presParOf" srcId="{8F3DC604-9A94-43AF-BEEB-2E24F629157B}" destId="{FA64E046-5A6A-4786-805F-0774AAF72231}" srcOrd="6" destOrd="0" presId="urn:microsoft.com/office/officeart/2005/8/layout/list1"/>
    <dgm:cxn modelId="{C4FCA2E6-D11F-4E52-9E31-52C4796D55A5}" type="presParOf" srcId="{8F3DC604-9A94-43AF-BEEB-2E24F629157B}" destId="{6E5823CF-4802-4918-BD6D-F76C22C40644}" srcOrd="7" destOrd="0" presId="urn:microsoft.com/office/officeart/2005/8/layout/list1"/>
    <dgm:cxn modelId="{02C81E1C-49D0-4926-8854-D2FA27814D4A}" type="presParOf" srcId="{8F3DC604-9A94-43AF-BEEB-2E24F629157B}" destId="{8B9665EC-BAAF-4848-9637-DEE9BAF625D1}" srcOrd="8" destOrd="0" presId="urn:microsoft.com/office/officeart/2005/8/layout/list1"/>
    <dgm:cxn modelId="{79798F95-4CB3-4BEB-892E-C7AE9B9AAE60}" type="presParOf" srcId="{8B9665EC-BAAF-4848-9637-DEE9BAF625D1}" destId="{4D3EC239-F4B8-4555-8067-339300DC0B0C}" srcOrd="0" destOrd="0" presId="urn:microsoft.com/office/officeart/2005/8/layout/list1"/>
    <dgm:cxn modelId="{990B9E7E-A2F5-4599-BB42-2AFC62A69EA0}" type="presParOf" srcId="{8B9665EC-BAAF-4848-9637-DEE9BAF625D1}" destId="{AFF3101E-9BDE-4052-9F9C-4B821C67110D}" srcOrd="1" destOrd="0" presId="urn:microsoft.com/office/officeart/2005/8/layout/list1"/>
    <dgm:cxn modelId="{BAF14DBE-805C-46C3-A2A5-F07789CEFFA9}" type="presParOf" srcId="{8F3DC604-9A94-43AF-BEEB-2E24F629157B}" destId="{30B122BF-3DEE-44B7-BA8B-0CC9C94238C5}" srcOrd="9" destOrd="0" presId="urn:microsoft.com/office/officeart/2005/8/layout/list1"/>
    <dgm:cxn modelId="{F8D17407-D2FF-4DB1-9D16-1E1CFD2CC074}" type="presParOf" srcId="{8F3DC604-9A94-43AF-BEEB-2E24F629157B}" destId="{8F130C2C-92E4-469F-8366-1B2C4E808C39}" srcOrd="10" destOrd="0" presId="urn:microsoft.com/office/officeart/2005/8/layout/list1"/>
    <dgm:cxn modelId="{83B1B988-6AC0-41CF-AD2F-9688EB474F84}" type="presParOf" srcId="{8F3DC604-9A94-43AF-BEEB-2E24F629157B}" destId="{D6E37FBC-977C-435C-96DE-121737C155AC}" srcOrd="11" destOrd="0" presId="urn:microsoft.com/office/officeart/2005/8/layout/list1"/>
    <dgm:cxn modelId="{17DA5525-DC55-4F09-B310-90220C427FE4}" type="presParOf" srcId="{8F3DC604-9A94-43AF-BEEB-2E24F629157B}" destId="{C8696B13-3947-4006-94EC-B0FB7C33DAF1}" srcOrd="12" destOrd="0" presId="urn:microsoft.com/office/officeart/2005/8/layout/list1"/>
    <dgm:cxn modelId="{EC462709-4A4E-47A1-88F9-CBFE98403D2A}" type="presParOf" srcId="{C8696B13-3947-4006-94EC-B0FB7C33DAF1}" destId="{869868E1-7225-47DD-819A-86ECDD2B5998}" srcOrd="0" destOrd="0" presId="urn:microsoft.com/office/officeart/2005/8/layout/list1"/>
    <dgm:cxn modelId="{9D25BAF8-AF81-4692-A23F-0BDF4D491867}" type="presParOf" srcId="{C8696B13-3947-4006-94EC-B0FB7C33DAF1}" destId="{9A0B5C9E-3AB4-42C5-A532-DDB27000D1F5}" srcOrd="1" destOrd="0" presId="urn:microsoft.com/office/officeart/2005/8/layout/list1"/>
    <dgm:cxn modelId="{1B652338-B519-4C19-AC00-BAC079D81408}" type="presParOf" srcId="{8F3DC604-9A94-43AF-BEEB-2E24F629157B}" destId="{FFF38C86-F00A-4289-8602-830015B9E50D}" srcOrd="13" destOrd="0" presId="urn:microsoft.com/office/officeart/2005/8/layout/list1"/>
    <dgm:cxn modelId="{78B0EC04-2B61-41F2-BABD-4CD809BB4AC3}" type="presParOf" srcId="{8F3DC604-9A94-43AF-BEEB-2E24F629157B}" destId="{135237B1-1C1D-420D-BF09-C20911B9C98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F19697B-A9ED-483F-87E0-987A5F05390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BE5FA710-2537-4E14-B0BC-349E954B8BEA}">
      <dgm:prSet phldrT="[Testo]"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In quanto tempo?	</a:t>
          </a:r>
        </a:p>
      </dgm:t>
    </dgm:pt>
    <dgm:pt modelId="{B64F9974-8F8E-4FAA-A8D4-899C3ED0AEF9}" type="parTrans" cxnId="{6F8640DA-6237-4F0C-9076-A2E660EFD45B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790CFB-3F2C-4C87-95FE-89EA13C34404}" type="sibTrans" cxnId="{6F8640DA-6237-4F0C-9076-A2E660EFD45B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63EE57-04CB-44C0-A384-7E982BDAE035}">
      <dgm:prSet phldrT="[Testo]"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Con quali documenti?</a:t>
          </a:r>
        </a:p>
      </dgm:t>
    </dgm:pt>
    <dgm:pt modelId="{4B05C0BE-F016-4074-B133-3276ABCD2B21}" type="par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5F1145-841C-4EFD-B1AA-D96A3F1FFB96}" type="sib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4904E-6569-4831-92A1-898A37698A61}">
      <dgm:prSet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Attraverso quali procedure?</a:t>
          </a:r>
        </a:p>
      </dgm:t>
    </dgm:pt>
    <dgm:pt modelId="{A2B4A71D-75D3-4B37-94B4-E470A9825971}" type="par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912E4B-8041-4A7C-818F-7786A15B9FFC}" type="sib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DC604-9A94-43AF-BEEB-2E24F629157B}" type="pres">
      <dgm:prSet presAssocID="{EF19697B-A9ED-483F-87E0-987A5F0539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C7F1551-0C81-4173-9FD6-004FFBA961E7}" type="pres">
      <dgm:prSet presAssocID="{BE5FA710-2537-4E14-B0BC-349E954B8BEA}" presName="parentLin" presStyleCnt="0"/>
      <dgm:spPr/>
    </dgm:pt>
    <dgm:pt modelId="{5C87C7B3-2355-4150-B642-3C9263DB4F8A}" type="pres">
      <dgm:prSet presAssocID="{BE5FA710-2537-4E14-B0BC-349E954B8BEA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ED74846A-406F-40AB-B510-A781066D30EF}" type="pres">
      <dgm:prSet presAssocID="{BE5FA710-2537-4E14-B0BC-349E954B8BE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5CAFA13-BA10-4A63-A28E-D6A6B691FA24}" type="pres">
      <dgm:prSet presAssocID="{BE5FA710-2537-4E14-B0BC-349E954B8BEA}" presName="negativeSpace" presStyleCnt="0"/>
      <dgm:spPr/>
    </dgm:pt>
    <dgm:pt modelId="{5D6AE21C-4485-4837-AA18-C4C07DB25E96}" type="pres">
      <dgm:prSet presAssocID="{BE5FA710-2537-4E14-B0BC-349E954B8BEA}" presName="childText" presStyleLbl="conFgAcc1" presStyleIdx="0" presStyleCnt="3">
        <dgm:presLayoutVars>
          <dgm:bulletEnabled val="1"/>
        </dgm:presLayoutVars>
      </dgm:prSet>
      <dgm:spPr/>
    </dgm:pt>
    <dgm:pt modelId="{BC3193F6-C5D0-4C86-9182-0B166C50EC9A}" type="pres">
      <dgm:prSet presAssocID="{41790CFB-3F2C-4C87-95FE-89EA13C34404}" presName="spaceBetweenRectangles" presStyleCnt="0"/>
      <dgm:spPr/>
    </dgm:pt>
    <dgm:pt modelId="{22948F90-1271-40F9-9387-A20F99CCDD4C}" type="pres">
      <dgm:prSet presAssocID="{F6F4904E-6569-4831-92A1-898A37698A61}" presName="parentLin" presStyleCnt="0"/>
      <dgm:spPr/>
    </dgm:pt>
    <dgm:pt modelId="{DC466F02-F3CE-4A36-B370-C31B79CAB4B5}" type="pres">
      <dgm:prSet presAssocID="{F6F4904E-6569-4831-92A1-898A37698A61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AAD4BD96-4C5D-49DC-9C99-B5DA563BC390}" type="pres">
      <dgm:prSet presAssocID="{F6F4904E-6569-4831-92A1-898A37698A6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3DF79B-E129-447A-8D3C-E821BD593C4B}" type="pres">
      <dgm:prSet presAssocID="{F6F4904E-6569-4831-92A1-898A37698A61}" presName="negativeSpace" presStyleCnt="0"/>
      <dgm:spPr/>
    </dgm:pt>
    <dgm:pt modelId="{FA64E046-5A6A-4786-805F-0774AAF72231}" type="pres">
      <dgm:prSet presAssocID="{F6F4904E-6569-4831-92A1-898A37698A61}" presName="childText" presStyleLbl="conFgAcc1" presStyleIdx="1" presStyleCnt="3">
        <dgm:presLayoutVars>
          <dgm:bulletEnabled val="1"/>
        </dgm:presLayoutVars>
      </dgm:prSet>
      <dgm:spPr/>
    </dgm:pt>
    <dgm:pt modelId="{6E5823CF-4802-4918-BD6D-F76C22C40644}" type="pres">
      <dgm:prSet presAssocID="{38912E4B-8041-4A7C-818F-7786A15B9FFC}" presName="spaceBetweenRectangles" presStyleCnt="0"/>
      <dgm:spPr/>
    </dgm:pt>
    <dgm:pt modelId="{8B9665EC-BAAF-4848-9637-DEE9BAF625D1}" type="pres">
      <dgm:prSet presAssocID="{E163EE57-04CB-44C0-A384-7E982BDAE035}" presName="parentLin" presStyleCnt="0"/>
      <dgm:spPr/>
    </dgm:pt>
    <dgm:pt modelId="{4D3EC239-F4B8-4555-8067-339300DC0B0C}" type="pres">
      <dgm:prSet presAssocID="{E163EE57-04CB-44C0-A384-7E982BDAE035}" presName="parentLeftMargin" presStyleLbl="node1" presStyleIdx="1" presStyleCnt="3"/>
      <dgm:spPr/>
      <dgm:t>
        <a:bodyPr/>
        <a:lstStyle/>
        <a:p>
          <a:endParaRPr lang="it-IT"/>
        </a:p>
      </dgm:t>
    </dgm:pt>
    <dgm:pt modelId="{AFF3101E-9BDE-4052-9F9C-4B821C67110D}" type="pres">
      <dgm:prSet presAssocID="{E163EE57-04CB-44C0-A384-7E982BDAE035}" presName="parentText" presStyleLbl="node1" presStyleIdx="2" presStyleCnt="3" custLinFactNeighborX="24419" custLinFactNeighborY="898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0B122BF-3DEE-44B7-BA8B-0CC9C94238C5}" type="pres">
      <dgm:prSet presAssocID="{E163EE57-04CB-44C0-A384-7E982BDAE035}" presName="negativeSpace" presStyleCnt="0"/>
      <dgm:spPr/>
    </dgm:pt>
    <dgm:pt modelId="{8F130C2C-92E4-469F-8366-1B2C4E808C39}" type="pres">
      <dgm:prSet presAssocID="{E163EE57-04CB-44C0-A384-7E982BDAE03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C44F38A-51AA-4BC5-9F93-FFCB35E5463C}" type="presOf" srcId="{BE5FA710-2537-4E14-B0BC-349E954B8BEA}" destId="{ED74846A-406F-40AB-B510-A781066D30EF}" srcOrd="1" destOrd="0" presId="urn:microsoft.com/office/officeart/2005/8/layout/list1"/>
    <dgm:cxn modelId="{1D41D4E3-AA10-4004-A8CD-9D02AA0A300E}" srcId="{EF19697B-A9ED-483F-87E0-987A5F053900}" destId="{F6F4904E-6569-4831-92A1-898A37698A61}" srcOrd="1" destOrd="0" parTransId="{A2B4A71D-75D3-4B37-94B4-E470A9825971}" sibTransId="{38912E4B-8041-4A7C-818F-7786A15B9FFC}"/>
    <dgm:cxn modelId="{F496C141-3E83-4464-896D-B39A09031D92}" type="presOf" srcId="{E163EE57-04CB-44C0-A384-7E982BDAE035}" destId="{AFF3101E-9BDE-4052-9F9C-4B821C67110D}" srcOrd="1" destOrd="0" presId="urn:microsoft.com/office/officeart/2005/8/layout/list1"/>
    <dgm:cxn modelId="{98FC5425-41DA-491A-936B-CC24F111C6CD}" type="presOf" srcId="{BE5FA710-2537-4E14-B0BC-349E954B8BEA}" destId="{5C87C7B3-2355-4150-B642-3C9263DB4F8A}" srcOrd="0" destOrd="0" presId="urn:microsoft.com/office/officeart/2005/8/layout/list1"/>
    <dgm:cxn modelId="{3E2BB132-ECBC-4734-95A1-50A425628221}" srcId="{EF19697B-A9ED-483F-87E0-987A5F053900}" destId="{E163EE57-04CB-44C0-A384-7E982BDAE035}" srcOrd="2" destOrd="0" parTransId="{4B05C0BE-F016-4074-B133-3276ABCD2B21}" sibTransId="{185F1145-841C-4EFD-B1AA-D96A3F1FFB96}"/>
    <dgm:cxn modelId="{742EF99C-93A5-49B9-BC84-BD8D54B3EE5D}" type="presOf" srcId="{E163EE57-04CB-44C0-A384-7E982BDAE035}" destId="{4D3EC239-F4B8-4555-8067-339300DC0B0C}" srcOrd="0" destOrd="0" presId="urn:microsoft.com/office/officeart/2005/8/layout/list1"/>
    <dgm:cxn modelId="{DF071C52-E2BC-4AF2-8C56-231DDB0CCB18}" type="presOf" srcId="{F6F4904E-6569-4831-92A1-898A37698A61}" destId="{DC466F02-F3CE-4A36-B370-C31B79CAB4B5}" srcOrd="0" destOrd="0" presId="urn:microsoft.com/office/officeart/2005/8/layout/list1"/>
    <dgm:cxn modelId="{345F424A-C4C7-4D87-A8CE-53F2B5F38A6B}" type="presOf" srcId="{EF19697B-A9ED-483F-87E0-987A5F053900}" destId="{8F3DC604-9A94-43AF-BEEB-2E24F629157B}" srcOrd="0" destOrd="0" presId="urn:microsoft.com/office/officeart/2005/8/layout/list1"/>
    <dgm:cxn modelId="{6F8640DA-6237-4F0C-9076-A2E660EFD45B}" srcId="{EF19697B-A9ED-483F-87E0-987A5F053900}" destId="{BE5FA710-2537-4E14-B0BC-349E954B8BEA}" srcOrd="0" destOrd="0" parTransId="{B64F9974-8F8E-4FAA-A8D4-899C3ED0AEF9}" sibTransId="{41790CFB-3F2C-4C87-95FE-89EA13C34404}"/>
    <dgm:cxn modelId="{E2E8F7FF-BF12-40E6-95E3-E2EF2ADE196D}" type="presOf" srcId="{F6F4904E-6569-4831-92A1-898A37698A61}" destId="{AAD4BD96-4C5D-49DC-9C99-B5DA563BC390}" srcOrd="1" destOrd="0" presId="urn:microsoft.com/office/officeart/2005/8/layout/list1"/>
    <dgm:cxn modelId="{F7B95AF4-79B9-41FF-A608-8D48B56EB3CA}" type="presParOf" srcId="{8F3DC604-9A94-43AF-BEEB-2E24F629157B}" destId="{EC7F1551-0C81-4173-9FD6-004FFBA961E7}" srcOrd="0" destOrd="0" presId="urn:microsoft.com/office/officeart/2005/8/layout/list1"/>
    <dgm:cxn modelId="{3E32F302-64FC-41A6-BCD1-8226D1ECD569}" type="presParOf" srcId="{EC7F1551-0C81-4173-9FD6-004FFBA961E7}" destId="{5C87C7B3-2355-4150-B642-3C9263DB4F8A}" srcOrd="0" destOrd="0" presId="urn:microsoft.com/office/officeart/2005/8/layout/list1"/>
    <dgm:cxn modelId="{67A70E37-A087-4E85-96C3-06B4A15EB15D}" type="presParOf" srcId="{EC7F1551-0C81-4173-9FD6-004FFBA961E7}" destId="{ED74846A-406F-40AB-B510-A781066D30EF}" srcOrd="1" destOrd="0" presId="urn:microsoft.com/office/officeart/2005/8/layout/list1"/>
    <dgm:cxn modelId="{5651AA29-4D02-489F-A201-40DF93F7269F}" type="presParOf" srcId="{8F3DC604-9A94-43AF-BEEB-2E24F629157B}" destId="{B5CAFA13-BA10-4A63-A28E-D6A6B691FA24}" srcOrd="1" destOrd="0" presId="urn:microsoft.com/office/officeart/2005/8/layout/list1"/>
    <dgm:cxn modelId="{9B39DFFB-2E1E-469D-94B6-6AF6886A7DDA}" type="presParOf" srcId="{8F3DC604-9A94-43AF-BEEB-2E24F629157B}" destId="{5D6AE21C-4485-4837-AA18-C4C07DB25E96}" srcOrd="2" destOrd="0" presId="urn:microsoft.com/office/officeart/2005/8/layout/list1"/>
    <dgm:cxn modelId="{217C78F6-8FAC-4ECF-B04A-79C098C25157}" type="presParOf" srcId="{8F3DC604-9A94-43AF-BEEB-2E24F629157B}" destId="{BC3193F6-C5D0-4C86-9182-0B166C50EC9A}" srcOrd="3" destOrd="0" presId="urn:microsoft.com/office/officeart/2005/8/layout/list1"/>
    <dgm:cxn modelId="{9EB99843-5AFA-488E-A876-48274089A718}" type="presParOf" srcId="{8F3DC604-9A94-43AF-BEEB-2E24F629157B}" destId="{22948F90-1271-40F9-9387-A20F99CCDD4C}" srcOrd="4" destOrd="0" presId="urn:microsoft.com/office/officeart/2005/8/layout/list1"/>
    <dgm:cxn modelId="{8C154567-269D-4EDE-BE94-732FD6856048}" type="presParOf" srcId="{22948F90-1271-40F9-9387-A20F99CCDD4C}" destId="{DC466F02-F3CE-4A36-B370-C31B79CAB4B5}" srcOrd="0" destOrd="0" presId="urn:microsoft.com/office/officeart/2005/8/layout/list1"/>
    <dgm:cxn modelId="{CA51A0FD-8E8D-4604-9193-AD2BDD50728D}" type="presParOf" srcId="{22948F90-1271-40F9-9387-A20F99CCDD4C}" destId="{AAD4BD96-4C5D-49DC-9C99-B5DA563BC390}" srcOrd="1" destOrd="0" presId="urn:microsoft.com/office/officeart/2005/8/layout/list1"/>
    <dgm:cxn modelId="{1C023B15-1197-40E0-BC14-A24EC5C3DFDD}" type="presParOf" srcId="{8F3DC604-9A94-43AF-BEEB-2E24F629157B}" destId="{E03DF79B-E129-447A-8D3C-E821BD593C4B}" srcOrd="5" destOrd="0" presId="urn:microsoft.com/office/officeart/2005/8/layout/list1"/>
    <dgm:cxn modelId="{D0052BEC-1B3F-4FDB-BE74-EEAEF18DA78A}" type="presParOf" srcId="{8F3DC604-9A94-43AF-BEEB-2E24F629157B}" destId="{FA64E046-5A6A-4786-805F-0774AAF72231}" srcOrd="6" destOrd="0" presId="urn:microsoft.com/office/officeart/2005/8/layout/list1"/>
    <dgm:cxn modelId="{C4FCA2E6-D11F-4E52-9E31-52C4796D55A5}" type="presParOf" srcId="{8F3DC604-9A94-43AF-BEEB-2E24F629157B}" destId="{6E5823CF-4802-4918-BD6D-F76C22C40644}" srcOrd="7" destOrd="0" presId="urn:microsoft.com/office/officeart/2005/8/layout/list1"/>
    <dgm:cxn modelId="{02C81E1C-49D0-4926-8854-D2FA27814D4A}" type="presParOf" srcId="{8F3DC604-9A94-43AF-BEEB-2E24F629157B}" destId="{8B9665EC-BAAF-4848-9637-DEE9BAF625D1}" srcOrd="8" destOrd="0" presId="urn:microsoft.com/office/officeart/2005/8/layout/list1"/>
    <dgm:cxn modelId="{79798F95-4CB3-4BEB-892E-C7AE9B9AAE60}" type="presParOf" srcId="{8B9665EC-BAAF-4848-9637-DEE9BAF625D1}" destId="{4D3EC239-F4B8-4555-8067-339300DC0B0C}" srcOrd="0" destOrd="0" presId="urn:microsoft.com/office/officeart/2005/8/layout/list1"/>
    <dgm:cxn modelId="{990B9E7E-A2F5-4599-BB42-2AFC62A69EA0}" type="presParOf" srcId="{8B9665EC-BAAF-4848-9637-DEE9BAF625D1}" destId="{AFF3101E-9BDE-4052-9F9C-4B821C67110D}" srcOrd="1" destOrd="0" presId="urn:microsoft.com/office/officeart/2005/8/layout/list1"/>
    <dgm:cxn modelId="{BAF14DBE-805C-46C3-A2A5-F07789CEFFA9}" type="presParOf" srcId="{8F3DC604-9A94-43AF-BEEB-2E24F629157B}" destId="{30B122BF-3DEE-44B7-BA8B-0CC9C94238C5}" srcOrd="9" destOrd="0" presId="urn:microsoft.com/office/officeart/2005/8/layout/list1"/>
    <dgm:cxn modelId="{F8D17407-D2FF-4DB1-9D16-1E1CFD2CC074}" type="presParOf" srcId="{8F3DC604-9A94-43AF-BEEB-2E24F629157B}" destId="{8F130C2C-92E4-469F-8366-1B2C4E808C3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F19697B-A9ED-483F-87E0-987A5F05390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94739334-06FB-4FE6-8C1C-CC0EFE6DDADD}">
      <dgm:prSet phldrT="[Testo]"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Con quali documenti?</a:t>
          </a:r>
        </a:p>
      </dgm:t>
    </dgm:pt>
    <dgm:pt modelId="{1BCAD1B1-5093-403E-BF75-ED3AE22365A4}" type="par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5CD98A-FC56-4C91-B98F-2FEB5D79A5FC}" type="sib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DC604-9A94-43AF-BEEB-2E24F629157B}" type="pres">
      <dgm:prSet presAssocID="{EF19697B-A9ED-483F-87E0-987A5F0539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8696B13-3947-4006-94EC-B0FB7C33DAF1}" type="pres">
      <dgm:prSet presAssocID="{94739334-06FB-4FE6-8C1C-CC0EFE6DDADD}" presName="parentLin" presStyleCnt="0"/>
      <dgm:spPr/>
    </dgm:pt>
    <dgm:pt modelId="{869868E1-7225-47DD-819A-86ECDD2B5998}" type="pres">
      <dgm:prSet presAssocID="{94739334-06FB-4FE6-8C1C-CC0EFE6DDADD}" presName="parentLeftMargin" presStyleLbl="node1" presStyleIdx="0" presStyleCnt="1"/>
      <dgm:spPr/>
      <dgm:t>
        <a:bodyPr/>
        <a:lstStyle/>
        <a:p>
          <a:endParaRPr lang="it-IT"/>
        </a:p>
      </dgm:t>
    </dgm:pt>
    <dgm:pt modelId="{9A0B5C9E-3AB4-42C5-A532-DDB27000D1F5}" type="pres">
      <dgm:prSet presAssocID="{94739334-06FB-4FE6-8C1C-CC0EFE6DDAD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FF38C86-F00A-4289-8602-830015B9E50D}" type="pres">
      <dgm:prSet presAssocID="{94739334-06FB-4FE6-8C1C-CC0EFE6DDADD}" presName="negativeSpace" presStyleCnt="0"/>
      <dgm:spPr/>
    </dgm:pt>
    <dgm:pt modelId="{135237B1-1C1D-420D-BF09-C20911B9C986}" type="pres">
      <dgm:prSet presAssocID="{94739334-06FB-4FE6-8C1C-CC0EFE6DDAD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36D7FBC-D0BD-48BC-9A57-C5BEBC93AF03}" srcId="{EF19697B-A9ED-483F-87E0-987A5F053900}" destId="{94739334-06FB-4FE6-8C1C-CC0EFE6DDADD}" srcOrd="0" destOrd="0" parTransId="{1BCAD1B1-5093-403E-BF75-ED3AE22365A4}" sibTransId="{6E5CD98A-FC56-4C91-B98F-2FEB5D79A5FC}"/>
    <dgm:cxn modelId="{E9846C68-66F8-45F6-848D-F11E9C06D0B1}" type="presOf" srcId="{94739334-06FB-4FE6-8C1C-CC0EFE6DDADD}" destId="{9A0B5C9E-3AB4-42C5-A532-DDB27000D1F5}" srcOrd="1" destOrd="0" presId="urn:microsoft.com/office/officeart/2005/8/layout/list1"/>
    <dgm:cxn modelId="{C7FB54B9-E22A-4970-B88D-469911EF09F7}" type="presOf" srcId="{94739334-06FB-4FE6-8C1C-CC0EFE6DDADD}" destId="{869868E1-7225-47DD-819A-86ECDD2B5998}" srcOrd="0" destOrd="0" presId="urn:microsoft.com/office/officeart/2005/8/layout/list1"/>
    <dgm:cxn modelId="{345F424A-C4C7-4D87-A8CE-53F2B5F38A6B}" type="presOf" srcId="{EF19697B-A9ED-483F-87E0-987A5F053900}" destId="{8F3DC604-9A94-43AF-BEEB-2E24F629157B}" srcOrd="0" destOrd="0" presId="urn:microsoft.com/office/officeart/2005/8/layout/list1"/>
    <dgm:cxn modelId="{17DA5525-DC55-4F09-B310-90220C427FE4}" type="presParOf" srcId="{8F3DC604-9A94-43AF-BEEB-2E24F629157B}" destId="{C8696B13-3947-4006-94EC-B0FB7C33DAF1}" srcOrd="0" destOrd="0" presId="urn:microsoft.com/office/officeart/2005/8/layout/list1"/>
    <dgm:cxn modelId="{EC462709-4A4E-47A1-88F9-CBFE98403D2A}" type="presParOf" srcId="{C8696B13-3947-4006-94EC-B0FB7C33DAF1}" destId="{869868E1-7225-47DD-819A-86ECDD2B5998}" srcOrd="0" destOrd="0" presId="urn:microsoft.com/office/officeart/2005/8/layout/list1"/>
    <dgm:cxn modelId="{9D25BAF8-AF81-4692-A23F-0BDF4D491867}" type="presParOf" srcId="{C8696B13-3947-4006-94EC-B0FB7C33DAF1}" destId="{9A0B5C9E-3AB4-42C5-A532-DDB27000D1F5}" srcOrd="1" destOrd="0" presId="urn:microsoft.com/office/officeart/2005/8/layout/list1"/>
    <dgm:cxn modelId="{1B652338-B519-4C19-AC00-BAC079D81408}" type="presParOf" srcId="{8F3DC604-9A94-43AF-BEEB-2E24F629157B}" destId="{FFF38C86-F00A-4289-8602-830015B9E50D}" srcOrd="1" destOrd="0" presId="urn:microsoft.com/office/officeart/2005/8/layout/list1"/>
    <dgm:cxn modelId="{78B0EC04-2B61-41F2-BABD-4CD809BB4AC3}" type="presParOf" srcId="{8F3DC604-9A94-43AF-BEEB-2E24F629157B}" destId="{135237B1-1C1D-420D-BF09-C20911B9C98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01C053-211C-4F1F-91C1-20E18B9C04DC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it-IT"/>
        </a:p>
      </dgm:t>
    </dgm:pt>
    <dgm:pt modelId="{A70E5A88-B934-4003-B36F-56104B3C4F01}">
      <dgm:prSet phldrT="[Testo]"/>
      <dgm:spPr/>
      <dgm:t>
        <a:bodyPr/>
        <a:lstStyle/>
        <a:p>
          <a:r>
            <a:rPr lang="it-IT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Fai domande!</a:t>
          </a:r>
        </a:p>
      </dgm:t>
    </dgm:pt>
    <dgm:pt modelId="{C1D272E6-40BE-453B-9976-6DB47E498705}" type="parTrans" cxnId="{0A59C002-DCB9-481F-A1CA-AD5147006439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269D95-3909-4596-88D8-CB45370C5723}" type="sibTrans" cxnId="{0A59C002-DCB9-481F-A1CA-AD5147006439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11C045-42A6-495B-AFF5-5675635FB1E5}">
      <dgm:prSet phldrT="[Testo]"/>
      <dgm:spPr/>
      <dgm:t>
        <a:bodyPr/>
        <a:lstStyle/>
        <a:p>
          <a:r>
            <a:rPr lang="it-IT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Osserva, ascolta e prendi appunti!</a:t>
          </a:r>
        </a:p>
      </dgm:t>
    </dgm:pt>
    <dgm:pt modelId="{31ECD05E-FC02-4CCD-A45C-A5DC03BC6273}" type="parTrans" cxnId="{19D9CD39-4FE9-42DA-A180-4B9A91F6D36F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EF0ABD-B350-4F70-ABDC-E660E7DC66D9}" type="sibTrans" cxnId="{19D9CD39-4FE9-42DA-A180-4B9A91F6D36F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92C9D4-BA8C-459E-B342-38EF3B072F13}">
      <dgm:prSet phldrT="[Testo]"/>
      <dgm:spPr/>
      <dgm:t>
        <a:bodyPr/>
        <a:lstStyle/>
        <a:p>
          <a:r>
            <a:rPr lang="it-IT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Chiedi di conoscere cosa fa anche chi non lavora direttamente con te</a:t>
          </a:r>
        </a:p>
      </dgm:t>
    </dgm:pt>
    <dgm:pt modelId="{1FE56F42-2B31-4BCD-9AB5-0F0B0DA4EFCF}" type="parTrans" cxnId="{8AC0FB67-9E87-43D8-A6EA-C937E6CA6832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5177EB-C93E-47BB-867B-F8E00B6DC4CD}" type="sibTrans" cxnId="{8AC0FB67-9E87-43D8-A6EA-C937E6CA6832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7259B0-FDFC-4378-8DEB-6F1393C795D9}">
      <dgm:prSet/>
      <dgm:spPr/>
      <dgm:t>
        <a:bodyPr/>
        <a:lstStyle/>
        <a:p>
          <a:r>
            <a:rPr lang="it-IT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Mostrati aperto sul piano relazionale: fai networking!</a:t>
          </a:r>
        </a:p>
      </dgm:t>
    </dgm:pt>
    <dgm:pt modelId="{D44ABB97-A4E4-4C4F-813B-196FD23B00A7}" type="parTrans" cxnId="{D9A57EE0-DBE4-4490-859C-935B543ED91F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A88E5A-E09F-4773-B662-770EE28F8272}" type="sibTrans" cxnId="{D9A57EE0-DBE4-4490-859C-935B543ED91F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F2355D-A62B-47EE-81DD-2FE6E24B09C1}">
      <dgm:prSet/>
      <dgm:spPr/>
      <dgm:t>
        <a:bodyPr/>
        <a:lstStyle/>
        <a:p>
          <a:r>
            <a:rPr lang="it-IT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Sii puntuale! Rispetta orari e scadenze!</a:t>
          </a:r>
        </a:p>
      </dgm:t>
    </dgm:pt>
    <dgm:pt modelId="{36D72D9E-5D97-470F-9F7D-8224EF31A50B}" type="parTrans" cxnId="{01524149-062E-4A22-807A-06CE1DE2CA66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578FE8-692A-4D57-9637-6EC94AF047AF}" type="sibTrans" cxnId="{01524149-062E-4A22-807A-06CE1DE2CA66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82C269-3AD8-48A5-8793-F01BC0A50A28}">
      <dgm:prSet/>
      <dgm:spPr/>
      <dgm:t>
        <a:bodyPr/>
        <a:lstStyle/>
        <a:p>
          <a:r>
            <a:rPr lang="it-IT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Sii flessibile!</a:t>
          </a:r>
        </a:p>
      </dgm:t>
    </dgm:pt>
    <dgm:pt modelId="{F737E71B-3A7A-4DBD-8B7E-31358055BE3C}" type="parTrans" cxnId="{E5C89BA0-657B-4A50-817B-155499088250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94D87A-2473-495C-840B-AF9E6676AC08}" type="sibTrans" cxnId="{E5C89BA0-657B-4A50-817B-155499088250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3249C3-1D2F-45B1-8BE7-196313781618}">
      <dgm:prSet/>
      <dgm:spPr/>
      <dgm:t>
        <a:bodyPr/>
        <a:lstStyle/>
        <a:p>
          <a:r>
            <a:rPr lang="it-IT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Sii proattivo: previeni la richiesta!</a:t>
          </a:r>
        </a:p>
      </dgm:t>
    </dgm:pt>
    <dgm:pt modelId="{ECBA6C51-0237-44F6-9EC0-CDFB50C0EE68}" type="parTrans" cxnId="{C11B66A2-948A-4D6D-9168-14157E4D7761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FE0BDA-B111-4E7A-95D2-5E58A26B1318}" type="sibTrans" cxnId="{C11B66A2-948A-4D6D-9168-14157E4D7761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A940DC-571C-4E0A-80DA-245A6FACCAD9}" type="pres">
      <dgm:prSet presAssocID="{B501C053-211C-4F1F-91C1-20E18B9C04D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4771E2E-B955-4D9C-9D4B-B565D7FEB13F}" type="pres">
      <dgm:prSet presAssocID="{A70E5A88-B934-4003-B36F-56104B3C4F01}" presName="parentLin" presStyleCnt="0"/>
      <dgm:spPr/>
    </dgm:pt>
    <dgm:pt modelId="{C76F662F-FBD3-4976-B2FB-D0CA98B3B591}" type="pres">
      <dgm:prSet presAssocID="{A70E5A88-B934-4003-B36F-56104B3C4F01}" presName="parentLeftMargin" presStyleLbl="node1" presStyleIdx="0" presStyleCnt="7"/>
      <dgm:spPr/>
      <dgm:t>
        <a:bodyPr/>
        <a:lstStyle/>
        <a:p>
          <a:endParaRPr lang="it-IT"/>
        </a:p>
      </dgm:t>
    </dgm:pt>
    <dgm:pt modelId="{18592251-BE68-4978-A4FD-42741D0829C0}" type="pres">
      <dgm:prSet presAssocID="{A70E5A88-B934-4003-B36F-56104B3C4F01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8E1F497-D883-4FCB-A7BB-5C1253423728}" type="pres">
      <dgm:prSet presAssocID="{A70E5A88-B934-4003-B36F-56104B3C4F01}" presName="negativeSpace" presStyleCnt="0"/>
      <dgm:spPr/>
    </dgm:pt>
    <dgm:pt modelId="{F538EED4-02DD-4C9F-83F5-E09FCD16CB5B}" type="pres">
      <dgm:prSet presAssocID="{A70E5A88-B934-4003-B36F-56104B3C4F01}" presName="childText" presStyleLbl="conFgAcc1" presStyleIdx="0" presStyleCnt="7" custLinFactNeighborX="28" custLinFactNeighborY="-39074">
        <dgm:presLayoutVars>
          <dgm:bulletEnabled val="1"/>
        </dgm:presLayoutVars>
      </dgm:prSet>
      <dgm:spPr/>
    </dgm:pt>
    <dgm:pt modelId="{1CAB1A6A-AE3C-4C27-A64C-F35848F54075}" type="pres">
      <dgm:prSet presAssocID="{FC269D95-3909-4596-88D8-CB45370C5723}" presName="spaceBetweenRectangles" presStyleCnt="0"/>
      <dgm:spPr/>
    </dgm:pt>
    <dgm:pt modelId="{C1384AB4-BDA9-4776-A01C-BF39B6431956}" type="pres">
      <dgm:prSet presAssocID="{7711C045-42A6-495B-AFF5-5675635FB1E5}" presName="parentLin" presStyleCnt="0"/>
      <dgm:spPr/>
    </dgm:pt>
    <dgm:pt modelId="{E74CCD31-D924-4909-9D34-887D1775A2B7}" type="pres">
      <dgm:prSet presAssocID="{7711C045-42A6-495B-AFF5-5675635FB1E5}" presName="parentLeftMargin" presStyleLbl="node1" presStyleIdx="0" presStyleCnt="7"/>
      <dgm:spPr/>
      <dgm:t>
        <a:bodyPr/>
        <a:lstStyle/>
        <a:p>
          <a:endParaRPr lang="it-IT"/>
        </a:p>
      </dgm:t>
    </dgm:pt>
    <dgm:pt modelId="{F3781B5C-00EE-422B-B35D-A54144308420}" type="pres">
      <dgm:prSet presAssocID="{7711C045-42A6-495B-AFF5-5675635FB1E5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9B4846C-43EC-47BE-8FED-7320D5182DC0}" type="pres">
      <dgm:prSet presAssocID="{7711C045-42A6-495B-AFF5-5675635FB1E5}" presName="negativeSpace" presStyleCnt="0"/>
      <dgm:spPr/>
    </dgm:pt>
    <dgm:pt modelId="{32E68509-56A4-4BDF-BD47-583E2AFA3FA6}" type="pres">
      <dgm:prSet presAssocID="{7711C045-42A6-495B-AFF5-5675635FB1E5}" presName="childText" presStyleLbl="conFgAcc1" presStyleIdx="1" presStyleCnt="7">
        <dgm:presLayoutVars>
          <dgm:bulletEnabled val="1"/>
        </dgm:presLayoutVars>
      </dgm:prSet>
      <dgm:spPr/>
    </dgm:pt>
    <dgm:pt modelId="{9DA4D81E-920A-45D6-A229-6AB172A66082}" type="pres">
      <dgm:prSet presAssocID="{DCEF0ABD-B350-4F70-ABDC-E660E7DC66D9}" presName="spaceBetweenRectangles" presStyleCnt="0"/>
      <dgm:spPr/>
    </dgm:pt>
    <dgm:pt modelId="{4FA621BF-CFD1-4C07-9687-F8B9CCB9B9EF}" type="pres">
      <dgm:prSet presAssocID="{B592C9D4-BA8C-459E-B342-38EF3B072F13}" presName="parentLin" presStyleCnt="0"/>
      <dgm:spPr/>
    </dgm:pt>
    <dgm:pt modelId="{8188DF80-9525-4A48-9E56-BCF9801968A3}" type="pres">
      <dgm:prSet presAssocID="{B592C9D4-BA8C-459E-B342-38EF3B072F13}" presName="parentLeftMargin" presStyleLbl="node1" presStyleIdx="1" presStyleCnt="7"/>
      <dgm:spPr/>
      <dgm:t>
        <a:bodyPr/>
        <a:lstStyle/>
        <a:p>
          <a:endParaRPr lang="it-IT"/>
        </a:p>
      </dgm:t>
    </dgm:pt>
    <dgm:pt modelId="{20157F2B-3D3C-4BBC-8207-F1D04DC7728C}" type="pres">
      <dgm:prSet presAssocID="{B592C9D4-BA8C-459E-B342-38EF3B072F13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DA2D06-1753-4A6A-B3B1-99D4C9C27141}" type="pres">
      <dgm:prSet presAssocID="{B592C9D4-BA8C-459E-B342-38EF3B072F13}" presName="negativeSpace" presStyleCnt="0"/>
      <dgm:spPr/>
    </dgm:pt>
    <dgm:pt modelId="{880FF61E-5963-4E84-90F0-BDD1938179F5}" type="pres">
      <dgm:prSet presAssocID="{B592C9D4-BA8C-459E-B342-38EF3B072F13}" presName="childText" presStyleLbl="conFgAcc1" presStyleIdx="2" presStyleCnt="7">
        <dgm:presLayoutVars>
          <dgm:bulletEnabled val="1"/>
        </dgm:presLayoutVars>
      </dgm:prSet>
      <dgm:spPr/>
    </dgm:pt>
    <dgm:pt modelId="{3AF14679-1702-40D0-BCEF-AEA480B22EA0}" type="pres">
      <dgm:prSet presAssocID="{D05177EB-C93E-47BB-867B-F8E00B6DC4CD}" presName="spaceBetweenRectangles" presStyleCnt="0"/>
      <dgm:spPr/>
    </dgm:pt>
    <dgm:pt modelId="{7D8F5336-FD94-4591-9763-2480C5DD3174}" type="pres">
      <dgm:prSet presAssocID="{A17259B0-FDFC-4378-8DEB-6F1393C795D9}" presName="parentLin" presStyleCnt="0"/>
      <dgm:spPr/>
    </dgm:pt>
    <dgm:pt modelId="{09A1DFF0-29BB-4D1C-B334-CBBB697F63CF}" type="pres">
      <dgm:prSet presAssocID="{A17259B0-FDFC-4378-8DEB-6F1393C795D9}" presName="parentLeftMargin" presStyleLbl="node1" presStyleIdx="2" presStyleCnt="7"/>
      <dgm:spPr/>
      <dgm:t>
        <a:bodyPr/>
        <a:lstStyle/>
        <a:p>
          <a:endParaRPr lang="it-IT"/>
        </a:p>
      </dgm:t>
    </dgm:pt>
    <dgm:pt modelId="{AE1BF584-560D-4DBA-9F0B-72263A32552A}" type="pres">
      <dgm:prSet presAssocID="{A17259B0-FDFC-4378-8DEB-6F1393C795D9}" presName="parentText" presStyleLbl="node1" presStyleIdx="3" presStyleCnt="7" custLinFactNeighborX="-176" custLinFactNeighborY="105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1BDE04-C17F-4711-BB43-8156F090F472}" type="pres">
      <dgm:prSet presAssocID="{A17259B0-FDFC-4378-8DEB-6F1393C795D9}" presName="negativeSpace" presStyleCnt="0"/>
      <dgm:spPr/>
    </dgm:pt>
    <dgm:pt modelId="{519980CA-CBFB-4774-9605-D30371128D37}" type="pres">
      <dgm:prSet presAssocID="{A17259B0-FDFC-4378-8DEB-6F1393C795D9}" presName="childText" presStyleLbl="conFgAcc1" presStyleIdx="3" presStyleCnt="7">
        <dgm:presLayoutVars>
          <dgm:bulletEnabled val="1"/>
        </dgm:presLayoutVars>
      </dgm:prSet>
      <dgm:spPr/>
    </dgm:pt>
    <dgm:pt modelId="{258BF949-6B1C-4C62-B529-BE126D9A7AAC}" type="pres">
      <dgm:prSet presAssocID="{FEA88E5A-E09F-4773-B662-770EE28F8272}" presName="spaceBetweenRectangles" presStyleCnt="0"/>
      <dgm:spPr/>
    </dgm:pt>
    <dgm:pt modelId="{5FD2F22F-0C44-4D44-80C0-8C7A6B8FC71E}" type="pres">
      <dgm:prSet presAssocID="{02F2355D-A62B-47EE-81DD-2FE6E24B09C1}" presName="parentLin" presStyleCnt="0"/>
      <dgm:spPr/>
    </dgm:pt>
    <dgm:pt modelId="{F884F3A1-3440-4CBD-9206-4D9690F5BB0F}" type="pres">
      <dgm:prSet presAssocID="{02F2355D-A62B-47EE-81DD-2FE6E24B09C1}" presName="parentLeftMargin" presStyleLbl="node1" presStyleIdx="3" presStyleCnt="7"/>
      <dgm:spPr/>
      <dgm:t>
        <a:bodyPr/>
        <a:lstStyle/>
        <a:p>
          <a:endParaRPr lang="it-IT"/>
        </a:p>
      </dgm:t>
    </dgm:pt>
    <dgm:pt modelId="{B13DE2EF-2998-49CD-A8FA-105BC4586F62}" type="pres">
      <dgm:prSet presAssocID="{02F2355D-A62B-47EE-81DD-2FE6E24B09C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EDD63C6-FCB7-46CB-ACF7-39012D6C7748}" type="pres">
      <dgm:prSet presAssocID="{02F2355D-A62B-47EE-81DD-2FE6E24B09C1}" presName="negativeSpace" presStyleCnt="0"/>
      <dgm:spPr/>
    </dgm:pt>
    <dgm:pt modelId="{B0EFD737-25DB-44B2-97C1-E158023CEFF3}" type="pres">
      <dgm:prSet presAssocID="{02F2355D-A62B-47EE-81DD-2FE6E24B09C1}" presName="childText" presStyleLbl="conFgAcc1" presStyleIdx="4" presStyleCnt="7">
        <dgm:presLayoutVars>
          <dgm:bulletEnabled val="1"/>
        </dgm:presLayoutVars>
      </dgm:prSet>
      <dgm:spPr/>
    </dgm:pt>
    <dgm:pt modelId="{EC1CF7FF-5832-4736-8ECD-8CB0476CF205}" type="pres">
      <dgm:prSet presAssocID="{41578FE8-692A-4D57-9637-6EC94AF047AF}" presName="spaceBetweenRectangles" presStyleCnt="0"/>
      <dgm:spPr/>
    </dgm:pt>
    <dgm:pt modelId="{CC669498-A1B7-43CD-B9EF-93DC1AE7D412}" type="pres">
      <dgm:prSet presAssocID="{CF82C269-3AD8-48A5-8793-F01BC0A50A28}" presName="parentLin" presStyleCnt="0"/>
      <dgm:spPr/>
    </dgm:pt>
    <dgm:pt modelId="{10350457-ECD4-46C2-9E44-349477A1E937}" type="pres">
      <dgm:prSet presAssocID="{CF82C269-3AD8-48A5-8793-F01BC0A50A28}" presName="parentLeftMargin" presStyleLbl="node1" presStyleIdx="4" presStyleCnt="7"/>
      <dgm:spPr/>
      <dgm:t>
        <a:bodyPr/>
        <a:lstStyle/>
        <a:p>
          <a:endParaRPr lang="it-IT"/>
        </a:p>
      </dgm:t>
    </dgm:pt>
    <dgm:pt modelId="{5C81F5F7-BB45-4637-A53C-737E58DD792C}" type="pres">
      <dgm:prSet presAssocID="{CF82C269-3AD8-48A5-8793-F01BC0A50A28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D14558F-9FFB-49BB-A4EA-E88CBD6774CD}" type="pres">
      <dgm:prSet presAssocID="{CF82C269-3AD8-48A5-8793-F01BC0A50A28}" presName="negativeSpace" presStyleCnt="0"/>
      <dgm:spPr/>
    </dgm:pt>
    <dgm:pt modelId="{364793B7-CBE1-4159-8E6E-2EEA16B94B6A}" type="pres">
      <dgm:prSet presAssocID="{CF82C269-3AD8-48A5-8793-F01BC0A50A28}" presName="childText" presStyleLbl="conFgAcc1" presStyleIdx="5" presStyleCnt="7">
        <dgm:presLayoutVars>
          <dgm:bulletEnabled val="1"/>
        </dgm:presLayoutVars>
      </dgm:prSet>
      <dgm:spPr/>
    </dgm:pt>
    <dgm:pt modelId="{5B6CDD68-E1AB-4EC4-AE75-06594699408D}" type="pres">
      <dgm:prSet presAssocID="{0094D87A-2473-495C-840B-AF9E6676AC08}" presName="spaceBetweenRectangles" presStyleCnt="0"/>
      <dgm:spPr/>
    </dgm:pt>
    <dgm:pt modelId="{418B283F-D792-494B-8436-21013D530056}" type="pres">
      <dgm:prSet presAssocID="{173249C3-1D2F-45B1-8BE7-196313781618}" presName="parentLin" presStyleCnt="0"/>
      <dgm:spPr/>
    </dgm:pt>
    <dgm:pt modelId="{D3E29146-D265-48DF-9F0F-C70C231AE545}" type="pres">
      <dgm:prSet presAssocID="{173249C3-1D2F-45B1-8BE7-196313781618}" presName="parentLeftMargin" presStyleLbl="node1" presStyleIdx="5" presStyleCnt="7"/>
      <dgm:spPr/>
      <dgm:t>
        <a:bodyPr/>
        <a:lstStyle/>
        <a:p>
          <a:endParaRPr lang="it-IT"/>
        </a:p>
      </dgm:t>
    </dgm:pt>
    <dgm:pt modelId="{59FD081C-6328-4692-A74A-C7F61FACD407}" type="pres">
      <dgm:prSet presAssocID="{173249C3-1D2F-45B1-8BE7-19631378161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AF8E81-0FDD-4770-926A-50BA5CB01C39}" type="pres">
      <dgm:prSet presAssocID="{173249C3-1D2F-45B1-8BE7-196313781618}" presName="negativeSpace" presStyleCnt="0"/>
      <dgm:spPr/>
    </dgm:pt>
    <dgm:pt modelId="{5FCD5F99-F6B4-4A3E-8A99-F8884FFD9EA2}" type="pres">
      <dgm:prSet presAssocID="{173249C3-1D2F-45B1-8BE7-196313781618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A31A43E2-AFF1-44D3-852E-7359463A5205}" type="presOf" srcId="{02F2355D-A62B-47EE-81DD-2FE6E24B09C1}" destId="{F884F3A1-3440-4CBD-9206-4D9690F5BB0F}" srcOrd="0" destOrd="0" presId="urn:microsoft.com/office/officeart/2005/8/layout/list1"/>
    <dgm:cxn modelId="{FF4413AD-BA32-4BBA-AD74-BD2A38604A0F}" type="presOf" srcId="{A70E5A88-B934-4003-B36F-56104B3C4F01}" destId="{18592251-BE68-4978-A4FD-42741D0829C0}" srcOrd="1" destOrd="0" presId="urn:microsoft.com/office/officeart/2005/8/layout/list1"/>
    <dgm:cxn modelId="{24FB8EE3-C83E-4B89-B983-5E87416B92AF}" type="presOf" srcId="{7711C045-42A6-495B-AFF5-5675635FB1E5}" destId="{F3781B5C-00EE-422B-B35D-A54144308420}" srcOrd="1" destOrd="0" presId="urn:microsoft.com/office/officeart/2005/8/layout/list1"/>
    <dgm:cxn modelId="{E86C43B5-8FAB-427F-8F1F-21E1C207F2DB}" type="presOf" srcId="{173249C3-1D2F-45B1-8BE7-196313781618}" destId="{59FD081C-6328-4692-A74A-C7F61FACD407}" srcOrd="1" destOrd="0" presId="urn:microsoft.com/office/officeart/2005/8/layout/list1"/>
    <dgm:cxn modelId="{0A59C002-DCB9-481F-A1CA-AD5147006439}" srcId="{B501C053-211C-4F1F-91C1-20E18B9C04DC}" destId="{A70E5A88-B934-4003-B36F-56104B3C4F01}" srcOrd="0" destOrd="0" parTransId="{C1D272E6-40BE-453B-9976-6DB47E498705}" sibTransId="{FC269D95-3909-4596-88D8-CB45370C5723}"/>
    <dgm:cxn modelId="{91BEF1CA-E6A7-4B9A-AEEF-AEEE24331B1A}" type="presOf" srcId="{A17259B0-FDFC-4378-8DEB-6F1393C795D9}" destId="{09A1DFF0-29BB-4D1C-B334-CBBB697F63CF}" srcOrd="0" destOrd="0" presId="urn:microsoft.com/office/officeart/2005/8/layout/list1"/>
    <dgm:cxn modelId="{1373DBEA-0224-4FC3-8EC5-1AACA9232351}" type="presOf" srcId="{B592C9D4-BA8C-459E-B342-38EF3B072F13}" destId="{20157F2B-3D3C-4BBC-8207-F1D04DC7728C}" srcOrd="1" destOrd="0" presId="urn:microsoft.com/office/officeart/2005/8/layout/list1"/>
    <dgm:cxn modelId="{8AC0FB67-9E87-43D8-A6EA-C937E6CA6832}" srcId="{B501C053-211C-4F1F-91C1-20E18B9C04DC}" destId="{B592C9D4-BA8C-459E-B342-38EF3B072F13}" srcOrd="2" destOrd="0" parTransId="{1FE56F42-2B31-4BCD-9AB5-0F0B0DA4EFCF}" sibTransId="{D05177EB-C93E-47BB-867B-F8E00B6DC4CD}"/>
    <dgm:cxn modelId="{A5014273-106B-49B1-8AEF-508844979E7B}" type="presOf" srcId="{A17259B0-FDFC-4378-8DEB-6F1393C795D9}" destId="{AE1BF584-560D-4DBA-9F0B-72263A32552A}" srcOrd="1" destOrd="0" presId="urn:microsoft.com/office/officeart/2005/8/layout/list1"/>
    <dgm:cxn modelId="{0F4C5DC3-6BD0-414A-B856-FB6EC2C7CC77}" type="presOf" srcId="{CF82C269-3AD8-48A5-8793-F01BC0A50A28}" destId="{5C81F5F7-BB45-4637-A53C-737E58DD792C}" srcOrd="1" destOrd="0" presId="urn:microsoft.com/office/officeart/2005/8/layout/list1"/>
    <dgm:cxn modelId="{19D9CD39-4FE9-42DA-A180-4B9A91F6D36F}" srcId="{B501C053-211C-4F1F-91C1-20E18B9C04DC}" destId="{7711C045-42A6-495B-AFF5-5675635FB1E5}" srcOrd="1" destOrd="0" parTransId="{31ECD05E-FC02-4CCD-A45C-A5DC03BC6273}" sibTransId="{DCEF0ABD-B350-4F70-ABDC-E660E7DC66D9}"/>
    <dgm:cxn modelId="{BFCC2CA5-E83F-4D3F-9EBE-78AEE139A851}" type="presOf" srcId="{B501C053-211C-4F1F-91C1-20E18B9C04DC}" destId="{17A940DC-571C-4E0A-80DA-245A6FACCAD9}" srcOrd="0" destOrd="0" presId="urn:microsoft.com/office/officeart/2005/8/layout/list1"/>
    <dgm:cxn modelId="{E5C89BA0-657B-4A50-817B-155499088250}" srcId="{B501C053-211C-4F1F-91C1-20E18B9C04DC}" destId="{CF82C269-3AD8-48A5-8793-F01BC0A50A28}" srcOrd="5" destOrd="0" parTransId="{F737E71B-3A7A-4DBD-8B7E-31358055BE3C}" sibTransId="{0094D87A-2473-495C-840B-AF9E6676AC08}"/>
    <dgm:cxn modelId="{01524149-062E-4A22-807A-06CE1DE2CA66}" srcId="{B501C053-211C-4F1F-91C1-20E18B9C04DC}" destId="{02F2355D-A62B-47EE-81DD-2FE6E24B09C1}" srcOrd="4" destOrd="0" parTransId="{36D72D9E-5D97-470F-9F7D-8224EF31A50B}" sibTransId="{41578FE8-692A-4D57-9637-6EC94AF047AF}"/>
    <dgm:cxn modelId="{B2CDF675-83D3-4D73-AD77-66528052B8F4}" type="presOf" srcId="{02F2355D-A62B-47EE-81DD-2FE6E24B09C1}" destId="{B13DE2EF-2998-49CD-A8FA-105BC4586F62}" srcOrd="1" destOrd="0" presId="urn:microsoft.com/office/officeart/2005/8/layout/list1"/>
    <dgm:cxn modelId="{D9A57EE0-DBE4-4490-859C-935B543ED91F}" srcId="{B501C053-211C-4F1F-91C1-20E18B9C04DC}" destId="{A17259B0-FDFC-4378-8DEB-6F1393C795D9}" srcOrd="3" destOrd="0" parTransId="{D44ABB97-A4E4-4C4F-813B-196FD23B00A7}" sibTransId="{FEA88E5A-E09F-4773-B662-770EE28F8272}"/>
    <dgm:cxn modelId="{7E559287-F728-483D-BB10-B00E4947205A}" type="presOf" srcId="{A70E5A88-B934-4003-B36F-56104B3C4F01}" destId="{C76F662F-FBD3-4976-B2FB-D0CA98B3B591}" srcOrd="0" destOrd="0" presId="urn:microsoft.com/office/officeart/2005/8/layout/list1"/>
    <dgm:cxn modelId="{91BC1609-92D3-4A83-A7FB-119EC91D86C7}" type="presOf" srcId="{CF82C269-3AD8-48A5-8793-F01BC0A50A28}" destId="{10350457-ECD4-46C2-9E44-349477A1E937}" srcOrd="0" destOrd="0" presId="urn:microsoft.com/office/officeart/2005/8/layout/list1"/>
    <dgm:cxn modelId="{217C1850-E855-4732-8313-60BD0502ABEA}" type="presOf" srcId="{B592C9D4-BA8C-459E-B342-38EF3B072F13}" destId="{8188DF80-9525-4A48-9E56-BCF9801968A3}" srcOrd="0" destOrd="0" presId="urn:microsoft.com/office/officeart/2005/8/layout/list1"/>
    <dgm:cxn modelId="{C11B66A2-948A-4D6D-9168-14157E4D7761}" srcId="{B501C053-211C-4F1F-91C1-20E18B9C04DC}" destId="{173249C3-1D2F-45B1-8BE7-196313781618}" srcOrd="6" destOrd="0" parTransId="{ECBA6C51-0237-44F6-9EC0-CDFB50C0EE68}" sibTransId="{6DFE0BDA-B111-4E7A-95D2-5E58A26B1318}"/>
    <dgm:cxn modelId="{885AA3A1-963E-426E-B83E-1CA8B7951383}" type="presOf" srcId="{173249C3-1D2F-45B1-8BE7-196313781618}" destId="{D3E29146-D265-48DF-9F0F-C70C231AE545}" srcOrd="0" destOrd="0" presId="urn:microsoft.com/office/officeart/2005/8/layout/list1"/>
    <dgm:cxn modelId="{3FE404F4-542B-4401-BADC-7448E67B3DFA}" type="presOf" srcId="{7711C045-42A6-495B-AFF5-5675635FB1E5}" destId="{E74CCD31-D924-4909-9D34-887D1775A2B7}" srcOrd="0" destOrd="0" presId="urn:microsoft.com/office/officeart/2005/8/layout/list1"/>
    <dgm:cxn modelId="{94502D3E-CE66-4822-A034-5CE61D8D0F47}" type="presParOf" srcId="{17A940DC-571C-4E0A-80DA-245A6FACCAD9}" destId="{E4771E2E-B955-4D9C-9D4B-B565D7FEB13F}" srcOrd="0" destOrd="0" presId="urn:microsoft.com/office/officeart/2005/8/layout/list1"/>
    <dgm:cxn modelId="{50322CD9-DF02-4CE7-9307-04523B88D0D6}" type="presParOf" srcId="{E4771E2E-B955-4D9C-9D4B-B565D7FEB13F}" destId="{C76F662F-FBD3-4976-B2FB-D0CA98B3B591}" srcOrd="0" destOrd="0" presId="urn:microsoft.com/office/officeart/2005/8/layout/list1"/>
    <dgm:cxn modelId="{AD2CFB68-D241-4029-B911-9F89C4F25143}" type="presParOf" srcId="{E4771E2E-B955-4D9C-9D4B-B565D7FEB13F}" destId="{18592251-BE68-4978-A4FD-42741D0829C0}" srcOrd="1" destOrd="0" presId="urn:microsoft.com/office/officeart/2005/8/layout/list1"/>
    <dgm:cxn modelId="{C1F3D488-4790-4901-8291-90C70C7B9C27}" type="presParOf" srcId="{17A940DC-571C-4E0A-80DA-245A6FACCAD9}" destId="{C8E1F497-D883-4FCB-A7BB-5C1253423728}" srcOrd="1" destOrd="0" presId="urn:microsoft.com/office/officeart/2005/8/layout/list1"/>
    <dgm:cxn modelId="{FADEAFEE-0131-4402-9ED2-6859876B54E2}" type="presParOf" srcId="{17A940DC-571C-4E0A-80DA-245A6FACCAD9}" destId="{F538EED4-02DD-4C9F-83F5-E09FCD16CB5B}" srcOrd="2" destOrd="0" presId="urn:microsoft.com/office/officeart/2005/8/layout/list1"/>
    <dgm:cxn modelId="{FE90AF19-3927-44E6-A3E3-52AC489EF615}" type="presParOf" srcId="{17A940DC-571C-4E0A-80DA-245A6FACCAD9}" destId="{1CAB1A6A-AE3C-4C27-A64C-F35848F54075}" srcOrd="3" destOrd="0" presId="urn:microsoft.com/office/officeart/2005/8/layout/list1"/>
    <dgm:cxn modelId="{2759B9A4-278B-45CE-B054-CFA1DBE5A172}" type="presParOf" srcId="{17A940DC-571C-4E0A-80DA-245A6FACCAD9}" destId="{C1384AB4-BDA9-4776-A01C-BF39B6431956}" srcOrd="4" destOrd="0" presId="urn:microsoft.com/office/officeart/2005/8/layout/list1"/>
    <dgm:cxn modelId="{84C4B446-EF77-4F6B-AF57-C37A329C3F2B}" type="presParOf" srcId="{C1384AB4-BDA9-4776-A01C-BF39B6431956}" destId="{E74CCD31-D924-4909-9D34-887D1775A2B7}" srcOrd="0" destOrd="0" presId="urn:microsoft.com/office/officeart/2005/8/layout/list1"/>
    <dgm:cxn modelId="{4E327D69-8227-4325-85AF-7A6F9847DF28}" type="presParOf" srcId="{C1384AB4-BDA9-4776-A01C-BF39B6431956}" destId="{F3781B5C-00EE-422B-B35D-A54144308420}" srcOrd="1" destOrd="0" presId="urn:microsoft.com/office/officeart/2005/8/layout/list1"/>
    <dgm:cxn modelId="{DE003FD8-4F0C-40EA-9B44-DB469F596304}" type="presParOf" srcId="{17A940DC-571C-4E0A-80DA-245A6FACCAD9}" destId="{59B4846C-43EC-47BE-8FED-7320D5182DC0}" srcOrd="5" destOrd="0" presId="urn:microsoft.com/office/officeart/2005/8/layout/list1"/>
    <dgm:cxn modelId="{887E3D69-86E1-443D-A4AF-E2251C5B6623}" type="presParOf" srcId="{17A940DC-571C-4E0A-80DA-245A6FACCAD9}" destId="{32E68509-56A4-4BDF-BD47-583E2AFA3FA6}" srcOrd="6" destOrd="0" presId="urn:microsoft.com/office/officeart/2005/8/layout/list1"/>
    <dgm:cxn modelId="{B9EA252E-C683-4036-AB7F-2D7E39BD7219}" type="presParOf" srcId="{17A940DC-571C-4E0A-80DA-245A6FACCAD9}" destId="{9DA4D81E-920A-45D6-A229-6AB172A66082}" srcOrd="7" destOrd="0" presId="urn:microsoft.com/office/officeart/2005/8/layout/list1"/>
    <dgm:cxn modelId="{06D6247F-6F9D-4625-9A4F-A469DC7247B7}" type="presParOf" srcId="{17A940DC-571C-4E0A-80DA-245A6FACCAD9}" destId="{4FA621BF-CFD1-4C07-9687-F8B9CCB9B9EF}" srcOrd="8" destOrd="0" presId="urn:microsoft.com/office/officeart/2005/8/layout/list1"/>
    <dgm:cxn modelId="{BE60DEFC-40C5-4555-8BAF-1FEEFEB663E2}" type="presParOf" srcId="{4FA621BF-CFD1-4C07-9687-F8B9CCB9B9EF}" destId="{8188DF80-9525-4A48-9E56-BCF9801968A3}" srcOrd="0" destOrd="0" presId="urn:microsoft.com/office/officeart/2005/8/layout/list1"/>
    <dgm:cxn modelId="{7AF1CDD8-C326-4A8D-95F4-3DF71EB5C6B4}" type="presParOf" srcId="{4FA621BF-CFD1-4C07-9687-F8B9CCB9B9EF}" destId="{20157F2B-3D3C-4BBC-8207-F1D04DC7728C}" srcOrd="1" destOrd="0" presId="urn:microsoft.com/office/officeart/2005/8/layout/list1"/>
    <dgm:cxn modelId="{213E2F4A-425C-40CE-89E0-B86D5C661BCB}" type="presParOf" srcId="{17A940DC-571C-4E0A-80DA-245A6FACCAD9}" destId="{AEDA2D06-1753-4A6A-B3B1-99D4C9C27141}" srcOrd="9" destOrd="0" presId="urn:microsoft.com/office/officeart/2005/8/layout/list1"/>
    <dgm:cxn modelId="{39C54700-EFFF-46EB-B73F-789F2ABC2F34}" type="presParOf" srcId="{17A940DC-571C-4E0A-80DA-245A6FACCAD9}" destId="{880FF61E-5963-4E84-90F0-BDD1938179F5}" srcOrd="10" destOrd="0" presId="urn:microsoft.com/office/officeart/2005/8/layout/list1"/>
    <dgm:cxn modelId="{B1C11A68-DB87-452C-B326-D042967ED5F7}" type="presParOf" srcId="{17A940DC-571C-4E0A-80DA-245A6FACCAD9}" destId="{3AF14679-1702-40D0-BCEF-AEA480B22EA0}" srcOrd="11" destOrd="0" presId="urn:microsoft.com/office/officeart/2005/8/layout/list1"/>
    <dgm:cxn modelId="{7C1426BA-96CB-4ED5-A44F-235A63B15678}" type="presParOf" srcId="{17A940DC-571C-4E0A-80DA-245A6FACCAD9}" destId="{7D8F5336-FD94-4591-9763-2480C5DD3174}" srcOrd="12" destOrd="0" presId="urn:microsoft.com/office/officeart/2005/8/layout/list1"/>
    <dgm:cxn modelId="{609574CB-D9CB-403B-B7E4-B9952B05F31C}" type="presParOf" srcId="{7D8F5336-FD94-4591-9763-2480C5DD3174}" destId="{09A1DFF0-29BB-4D1C-B334-CBBB697F63CF}" srcOrd="0" destOrd="0" presId="urn:microsoft.com/office/officeart/2005/8/layout/list1"/>
    <dgm:cxn modelId="{35B4E787-4CD8-4A9E-833F-B08EBECD69A7}" type="presParOf" srcId="{7D8F5336-FD94-4591-9763-2480C5DD3174}" destId="{AE1BF584-560D-4DBA-9F0B-72263A32552A}" srcOrd="1" destOrd="0" presId="urn:microsoft.com/office/officeart/2005/8/layout/list1"/>
    <dgm:cxn modelId="{D3807CC3-2545-4802-B0E7-14F065F67788}" type="presParOf" srcId="{17A940DC-571C-4E0A-80DA-245A6FACCAD9}" destId="{251BDE04-C17F-4711-BB43-8156F090F472}" srcOrd="13" destOrd="0" presId="urn:microsoft.com/office/officeart/2005/8/layout/list1"/>
    <dgm:cxn modelId="{2F56E73C-17DD-41DF-9906-CC68AFD7D2BD}" type="presParOf" srcId="{17A940DC-571C-4E0A-80DA-245A6FACCAD9}" destId="{519980CA-CBFB-4774-9605-D30371128D37}" srcOrd="14" destOrd="0" presId="urn:microsoft.com/office/officeart/2005/8/layout/list1"/>
    <dgm:cxn modelId="{642CA11F-5061-400D-8932-12B9FA1153D9}" type="presParOf" srcId="{17A940DC-571C-4E0A-80DA-245A6FACCAD9}" destId="{258BF949-6B1C-4C62-B529-BE126D9A7AAC}" srcOrd="15" destOrd="0" presId="urn:microsoft.com/office/officeart/2005/8/layout/list1"/>
    <dgm:cxn modelId="{2F428BFD-DB0C-4060-9BB0-D1BBB2754AD1}" type="presParOf" srcId="{17A940DC-571C-4E0A-80DA-245A6FACCAD9}" destId="{5FD2F22F-0C44-4D44-80C0-8C7A6B8FC71E}" srcOrd="16" destOrd="0" presId="urn:microsoft.com/office/officeart/2005/8/layout/list1"/>
    <dgm:cxn modelId="{DBE8390A-D359-46CD-89A0-693E76AADE29}" type="presParOf" srcId="{5FD2F22F-0C44-4D44-80C0-8C7A6B8FC71E}" destId="{F884F3A1-3440-4CBD-9206-4D9690F5BB0F}" srcOrd="0" destOrd="0" presId="urn:microsoft.com/office/officeart/2005/8/layout/list1"/>
    <dgm:cxn modelId="{4BEC5598-CFC8-444A-BE87-F7B7D186C43C}" type="presParOf" srcId="{5FD2F22F-0C44-4D44-80C0-8C7A6B8FC71E}" destId="{B13DE2EF-2998-49CD-A8FA-105BC4586F62}" srcOrd="1" destOrd="0" presId="urn:microsoft.com/office/officeart/2005/8/layout/list1"/>
    <dgm:cxn modelId="{A024BA22-2383-4AA9-A9B2-357465B65AB1}" type="presParOf" srcId="{17A940DC-571C-4E0A-80DA-245A6FACCAD9}" destId="{BEDD63C6-FCB7-46CB-ACF7-39012D6C7748}" srcOrd="17" destOrd="0" presId="urn:microsoft.com/office/officeart/2005/8/layout/list1"/>
    <dgm:cxn modelId="{63E54FED-FAAD-4F64-B89F-076FDFDADD3D}" type="presParOf" srcId="{17A940DC-571C-4E0A-80DA-245A6FACCAD9}" destId="{B0EFD737-25DB-44B2-97C1-E158023CEFF3}" srcOrd="18" destOrd="0" presId="urn:microsoft.com/office/officeart/2005/8/layout/list1"/>
    <dgm:cxn modelId="{D410CC42-8E85-4EA1-9EBB-E8B0580D1E99}" type="presParOf" srcId="{17A940DC-571C-4E0A-80DA-245A6FACCAD9}" destId="{EC1CF7FF-5832-4736-8ECD-8CB0476CF205}" srcOrd="19" destOrd="0" presId="urn:microsoft.com/office/officeart/2005/8/layout/list1"/>
    <dgm:cxn modelId="{C08CC0CA-00A7-44E1-AF37-292D508DF124}" type="presParOf" srcId="{17A940DC-571C-4E0A-80DA-245A6FACCAD9}" destId="{CC669498-A1B7-43CD-B9EF-93DC1AE7D412}" srcOrd="20" destOrd="0" presId="urn:microsoft.com/office/officeart/2005/8/layout/list1"/>
    <dgm:cxn modelId="{6A8F0244-5A54-44F3-9A6B-9598A91D9D87}" type="presParOf" srcId="{CC669498-A1B7-43CD-B9EF-93DC1AE7D412}" destId="{10350457-ECD4-46C2-9E44-349477A1E937}" srcOrd="0" destOrd="0" presId="urn:microsoft.com/office/officeart/2005/8/layout/list1"/>
    <dgm:cxn modelId="{72C7E2CC-F9AA-4DD1-A516-29781021416A}" type="presParOf" srcId="{CC669498-A1B7-43CD-B9EF-93DC1AE7D412}" destId="{5C81F5F7-BB45-4637-A53C-737E58DD792C}" srcOrd="1" destOrd="0" presId="urn:microsoft.com/office/officeart/2005/8/layout/list1"/>
    <dgm:cxn modelId="{6B709D21-7455-460F-956A-020030E64760}" type="presParOf" srcId="{17A940DC-571C-4E0A-80DA-245A6FACCAD9}" destId="{9D14558F-9FFB-49BB-A4EA-E88CBD6774CD}" srcOrd="21" destOrd="0" presId="urn:microsoft.com/office/officeart/2005/8/layout/list1"/>
    <dgm:cxn modelId="{B2FBCA19-3E38-4ABC-9649-A739628BECB3}" type="presParOf" srcId="{17A940DC-571C-4E0A-80DA-245A6FACCAD9}" destId="{364793B7-CBE1-4159-8E6E-2EEA16B94B6A}" srcOrd="22" destOrd="0" presId="urn:microsoft.com/office/officeart/2005/8/layout/list1"/>
    <dgm:cxn modelId="{0DCFCED6-D90C-4628-952B-5A2504D1D7A3}" type="presParOf" srcId="{17A940DC-571C-4E0A-80DA-245A6FACCAD9}" destId="{5B6CDD68-E1AB-4EC4-AE75-06594699408D}" srcOrd="23" destOrd="0" presId="urn:microsoft.com/office/officeart/2005/8/layout/list1"/>
    <dgm:cxn modelId="{65118F2F-FA89-4318-8FD4-1B2C87592E43}" type="presParOf" srcId="{17A940DC-571C-4E0A-80DA-245A6FACCAD9}" destId="{418B283F-D792-494B-8436-21013D530056}" srcOrd="24" destOrd="0" presId="urn:microsoft.com/office/officeart/2005/8/layout/list1"/>
    <dgm:cxn modelId="{B18E6771-4FDC-424A-9FA1-6673A8389857}" type="presParOf" srcId="{418B283F-D792-494B-8436-21013D530056}" destId="{D3E29146-D265-48DF-9F0F-C70C231AE545}" srcOrd="0" destOrd="0" presId="urn:microsoft.com/office/officeart/2005/8/layout/list1"/>
    <dgm:cxn modelId="{5FD2ABE0-A68A-4BB6-A147-53B3CA95F477}" type="presParOf" srcId="{418B283F-D792-494B-8436-21013D530056}" destId="{59FD081C-6328-4692-A74A-C7F61FACD407}" srcOrd="1" destOrd="0" presId="urn:microsoft.com/office/officeart/2005/8/layout/list1"/>
    <dgm:cxn modelId="{D5B7F9F4-0A27-4A77-B327-6A38BD62D2EF}" type="presParOf" srcId="{17A940DC-571C-4E0A-80DA-245A6FACCAD9}" destId="{E8AF8E81-0FDD-4770-926A-50BA5CB01C39}" srcOrd="25" destOrd="0" presId="urn:microsoft.com/office/officeart/2005/8/layout/list1"/>
    <dgm:cxn modelId="{BF5CBB8D-92FC-4677-B7ED-0EA630F2CF68}" type="presParOf" srcId="{17A940DC-571C-4E0A-80DA-245A6FACCAD9}" destId="{5FCD5F99-F6B4-4A3E-8A99-F8884FFD9EA2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F19697B-A9ED-483F-87E0-987A5F05390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94739334-06FB-4FE6-8C1C-CC0EFE6DDADD}">
      <dgm:prSet phldrT="[Testo]"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Attraverso quali procedure?</a:t>
          </a:r>
        </a:p>
      </dgm:t>
    </dgm:pt>
    <dgm:pt modelId="{1BCAD1B1-5093-403E-BF75-ED3AE22365A4}" type="par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5CD98A-FC56-4C91-B98F-2FEB5D79A5FC}" type="sib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DC604-9A94-43AF-BEEB-2E24F629157B}" type="pres">
      <dgm:prSet presAssocID="{EF19697B-A9ED-483F-87E0-987A5F0539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8696B13-3947-4006-94EC-B0FB7C33DAF1}" type="pres">
      <dgm:prSet presAssocID="{94739334-06FB-4FE6-8C1C-CC0EFE6DDADD}" presName="parentLin" presStyleCnt="0"/>
      <dgm:spPr/>
    </dgm:pt>
    <dgm:pt modelId="{869868E1-7225-47DD-819A-86ECDD2B5998}" type="pres">
      <dgm:prSet presAssocID="{94739334-06FB-4FE6-8C1C-CC0EFE6DDADD}" presName="parentLeftMargin" presStyleLbl="node1" presStyleIdx="0" presStyleCnt="1"/>
      <dgm:spPr/>
      <dgm:t>
        <a:bodyPr/>
        <a:lstStyle/>
        <a:p>
          <a:endParaRPr lang="it-IT"/>
        </a:p>
      </dgm:t>
    </dgm:pt>
    <dgm:pt modelId="{9A0B5C9E-3AB4-42C5-A532-DDB27000D1F5}" type="pres">
      <dgm:prSet presAssocID="{94739334-06FB-4FE6-8C1C-CC0EFE6DDAD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FF38C86-F00A-4289-8602-830015B9E50D}" type="pres">
      <dgm:prSet presAssocID="{94739334-06FB-4FE6-8C1C-CC0EFE6DDADD}" presName="negativeSpace" presStyleCnt="0"/>
      <dgm:spPr/>
    </dgm:pt>
    <dgm:pt modelId="{135237B1-1C1D-420D-BF09-C20911B9C986}" type="pres">
      <dgm:prSet presAssocID="{94739334-06FB-4FE6-8C1C-CC0EFE6DDAD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36D7FBC-D0BD-48BC-9A57-C5BEBC93AF03}" srcId="{EF19697B-A9ED-483F-87E0-987A5F053900}" destId="{94739334-06FB-4FE6-8C1C-CC0EFE6DDADD}" srcOrd="0" destOrd="0" parTransId="{1BCAD1B1-5093-403E-BF75-ED3AE22365A4}" sibTransId="{6E5CD98A-FC56-4C91-B98F-2FEB5D79A5FC}"/>
    <dgm:cxn modelId="{E9846C68-66F8-45F6-848D-F11E9C06D0B1}" type="presOf" srcId="{94739334-06FB-4FE6-8C1C-CC0EFE6DDADD}" destId="{9A0B5C9E-3AB4-42C5-A532-DDB27000D1F5}" srcOrd="1" destOrd="0" presId="urn:microsoft.com/office/officeart/2005/8/layout/list1"/>
    <dgm:cxn modelId="{C7FB54B9-E22A-4970-B88D-469911EF09F7}" type="presOf" srcId="{94739334-06FB-4FE6-8C1C-CC0EFE6DDADD}" destId="{869868E1-7225-47DD-819A-86ECDD2B5998}" srcOrd="0" destOrd="0" presId="urn:microsoft.com/office/officeart/2005/8/layout/list1"/>
    <dgm:cxn modelId="{345F424A-C4C7-4D87-A8CE-53F2B5F38A6B}" type="presOf" srcId="{EF19697B-A9ED-483F-87E0-987A5F053900}" destId="{8F3DC604-9A94-43AF-BEEB-2E24F629157B}" srcOrd="0" destOrd="0" presId="urn:microsoft.com/office/officeart/2005/8/layout/list1"/>
    <dgm:cxn modelId="{17DA5525-DC55-4F09-B310-90220C427FE4}" type="presParOf" srcId="{8F3DC604-9A94-43AF-BEEB-2E24F629157B}" destId="{C8696B13-3947-4006-94EC-B0FB7C33DAF1}" srcOrd="0" destOrd="0" presId="urn:microsoft.com/office/officeart/2005/8/layout/list1"/>
    <dgm:cxn modelId="{EC462709-4A4E-47A1-88F9-CBFE98403D2A}" type="presParOf" srcId="{C8696B13-3947-4006-94EC-B0FB7C33DAF1}" destId="{869868E1-7225-47DD-819A-86ECDD2B5998}" srcOrd="0" destOrd="0" presId="urn:microsoft.com/office/officeart/2005/8/layout/list1"/>
    <dgm:cxn modelId="{9D25BAF8-AF81-4692-A23F-0BDF4D491867}" type="presParOf" srcId="{C8696B13-3947-4006-94EC-B0FB7C33DAF1}" destId="{9A0B5C9E-3AB4-42C5-A532-DDB27000D1F5}" srcOrd="1" destOrd="0" presId="urn:microsoft.com/office/officeart/2005/8/layout/list1"/>
    <dgm:cxn modelId="{1B652338-B519-4C19-AC00-BAC079D81408}" type="presParOf" srcId="{8F3DC604-9A94-43AF-BEEB-2E24F629157B}" destId="{FFF38C86-F00A-4289-8602-830015B9E50D}" srcOrd="1" destOrd="0" presId="urn:microsoft.com/office/officeart/2005/8/layout/list1"/>
    <dgm:cxn modelId="{78B0EC04-2B61-41F2-BABD-4CD809BB4AC3}" type="presParOf" srcId="{8F3DC604-9A94-43AF-BEEB-2E24F629157B}" destId="{135237B1-1C1D-420D-BF09-C20911B9C98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F19697B-A9ED-483F-87E0-987A5F05390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94739334-06FB-4FE6-8C1C-CC0EFE6DDADD}">
      <dgm:prSet phldrT="[Testo]"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In quanto tempo?</a:t>
          </a:r>
        </a:p>
      </dgm:t>
    </dgm:pt>
    <dgm:pt modelId="{1BCAD1B1-5093-403E-BF75-ED3AE22365A4}" type="par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5CD98A-FC56-4C91-B98F-2FEB5D79A5FC}" type="sib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DC604-9A94-43AF-BEEB-2E24F629157B}" type="pres">
      <dgm:prSet presAssocID="{EF19697B-A9ED-483F-87E0-987A5F0539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8696B13-3947-4006-94EC-B0FB7C33DAF1}" type="pres">
      <dgm:prSet presAssocID="{94739334-06FB-4FE6-8C1C-CC0EFE6DDADD}" presName="parentLin" presStyleCnt="0"/>
      <dgm:spPr/>
    </dgm:pt>
    <dgm:pt modelId="{869868E1-7225-47DD-819A-86ECDD2B5998}" type="pres">
      <dgm:prSet presAssocID="{94739334-06FB-4FE6-8C1C-CC0EFE6DDADD}" presName="parentLeftMargin" presStyleLbl="node1" presStyleIdx="0" presStyleCnt="1"/>
      <dgm:spPr/>
      <dgm:t>
        <a:bodyPr/>
        <a:lstStyle/>
        <a:p>
          <a:endParaRPr lang="it-IT"/>
        </a:p>
      </dgm:t>
    </dgm:pt>
    <dgm:pt modelId="{9A0B5C9E-3AB4-42C5-A532-DDB27000D1F5}" type="pres">
      <dgm:prSet presAssocID="{94739334-06FB-4FE6-8C1C-CC0EFE6DDAD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FF38C86-F00A-4289-8602-830015B9E50D}" type="pres">
      <dgm:prSet presAssocID="{94739334-06FB-4FE6-8C1C-CC0EFE6DDADD}" presName="negativeSpace" presStyleCnt="0"/>
      <dgm:spPr/>
    </dgm:pt>
    <dgm:pt modelId="{135237B1-1C1D-420D-BF09-C20911B9C986}" type="pres">
      <dgm:prSet presAssocID="{94739334-06FB-4FE6-8C1C-CC0EFE6DDAD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36D7FBC-D0BD-48BC-9A57-C5BEBC93AF03}" srcId="{EF19697B-A9ED-483F-87E0-987A5F053900}" destId="{94739334-06FB-4FE6-8C1C-CC0EFE6DDADD}" srcOrd="0" destOrd="0" parTransId="{1BCAD1B1-5093-403E-BF75-ED3AE22365A4}" sibTransId="{6E5CD98A-FC56-4C91-B98F-2FEB5D79A5FC}"/>
    <dgm:cxn modelId="{E9846C68-66F8-45F6-848D-F11E9C06D0B1}" type="presOf" srcId="{94739334-06FB-4FE6-8C1C-CC0EFE6DDADD}" destId="{9A0B5C9E-3AB4-42C5-A532-DDB27000D1F5}" srcOrd="1" destOrd="0" presId="urn:microsoft.com/office/officeart/2005/8/layout/list1"/>
    <dgm:cxn modelId="{C7FB54B9-E22A-4970-B88D-469911EF09F7}" type="presOf" srcId="{94739334-06FB-4FE6-8C1C-CC0EFE6DDADD}" destId="{869868E1-7225-47DD-819A-86ECDD2B5998}" srcOrd="0" destOrd="0" presId="urn:microsoft.com/office/officeart/2005/8/layout/list1"/>
    <dgm:cxn modelId="{345F424A-C4C7-4D87-A8CE-53F2B5F38A6B}" type="presOf" srcId="{EF19697B-A9ED-483F-87E0-987A5F053900}" destId="{8F3DC604-9A94-43AF-BEEB-2E24F629157B}" srcOrd="0" destOrd="0" presId="urn:microsoft.com/office/officeart/2005/8/layout/list1"/>
    <dgm:cxn modelId="{17DA5525-DC55-4F09-B310-90220C427FE4}" type="presParOf" srcId="{8F3DC604-9A94-43AF-BEEB-2E24F629157B}" destId="{C8696B13-3947-4006-94EC-B0FB7C33DAF1}" srcOrd="0" destOrd="0" presId="urn:microsoft.com/office/officeart/2005/8/layout/list1"/>
    <dgm:cxn modelId="{EC462709-4A4E-47A1-88F9-CBFE98403D2A}" type="presParOf" srcId="{C8696B13-3947-4006-94EC-B0FB7C33DAF1}" destId="{869868E1-7225-47DD-819A-86ECDD2B5998}" srcOrd="0" destOrd="0" presId="urn:microsoft.com/office/officeart/2005/8/layout/list1"/>
    <dgm:cxn modelId="{9D25BAF8-AF81-4692-A23F-0BDF4D491867}" type="presParOf" srcId="{C8696B13-3947-4006-94EC-B0FB7C33DAF1}" destId="{9A0B5C9E-3AB4-42C5-A532-DDB27000D1F5}" srcOrd="1" destOrd="0" presId="urn:microsoft.com/office/officeart/2005/8/layout/list1"/>
    <dgm:cxn modelId="{1B652338-B519-4C19-AC00-BAC079D81408}" type="presParOf" srcId="{8F3DC604-9A94-43AF-BEEB-2E24F629157B}" destId="{FFF38C86-F00A-4289-8602-830015B9E50D}" srcOrd="1" destOrd="0" presId="urn:microsoft.com/office/officeart/2005/8/layout/list1"/>
    <dgm:cxn modelId="{78B0EC04-2B61-41F2-BABD-4CD809BB4AC3}" type="presParOf" srcId="{8F3DC604-9A94-43AF-BEEB-2E24F629157B}" destId="{135237B1-1C1D-420D-BF09-C20911B9C98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F19697B-A9ED-483F-87E0-987A5F05390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8F3DC604-9A94-43AF-BEEB-2E24F629157B}" type="pres">
      <dgm:prSet presAssocID="{EF19697B-A9ED-483F-87E0-987A5F0539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</dgm:ptLst>
  <dgm:cxnLst>
    <dgm:cxn modelId="{345F424A-C4C7-4D87-A8CE-53F2B5F38A6B}" type="presOf" srcId="{EF19697B-A9ED-483F-87E0-987A5F053900}" destId="{8F3DC604-9A94-43AF-BEEB-2E24F629157B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F19697B-A9ED-483F-87E0-987A5F05390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E163EE57-04CB-44C0-A384-7E982BDAE035}">
      <dgm:prSet phldrT="[Testo]" custT="1"/>
      <dgm:spPr/>
      <dgm:t>
        <a:bodyPr/>
        <a:lstStyle/>
        <a:p>
          <a:r>
            <a:rPr lang="it-IT" sz="2400" dirty="0">
              <a:latin typeface="Arial" panose="020B0604020202020204" pitchFamily="34" charset="0"/>
              <a:cs typeface="Arial" panose="020B0604020202020204" pitchFamily="34" charset="0"/>
            </a:rPr>
            <a:t>SERVIZIO TIROCINI («SAT») DELLA SCUOLA</a:t>
          </a:r>
        </a:p>
      </dgm:t>
    </dgm:pt>
    <dgm:pt modelId="{4B05C0BE-F016-4074-B133-3276ABCD2B21}" type="par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5F1145-841C-4EFD-B1AA-D96A3F1FFB96}" type="sib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4904E-6569-4831-92A1-898A37698A61}">
      <dgm:prSet custT="1"/>
      <dgm:spPr/>
      <dgm:t>
        <a:bodyPr/>
        <a:lstStyle/>
        <a:p>
          <a:r>
            <a:rPr lang="it-IT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CAREER SERVICE</a:t>
          </a:r>
          <a:endParaRPr lang="it-IT" sz="3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B4A71D-75D3-4B37-94B4-E470A9825971}" type="par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912E4B-8041-4A7C-818F-7786A15B9FFC}" type="sib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A06CE8-3EB9-4A9C-BE27-C90B22A83A16}">
      <dgm:prSet/>
      <dgm:spPr/>
      <dgm:t>
        <a:bodyPr/>
        <a:lstStyle/>
        <a:p>
          <a:pPr>
            <a:buNone/>
          </a:pPr>
          <a:r>
            <a: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Ti aiuta a trovare il tirocinio</a:t>
          </a:r>
          <a:endParaRPr lang="it-IT" dirty="0"/>
        </a:p>
      </dgm:t>
    </dgm:pt>
    <dgm:pt modelId="{D660C555-4579-4DBD-98E8-B42D78D46639}" type="parTrans" cxnId="{D8B84C89-24D0-45B2-858B-DD8887590D99}">
      <dgm:prSet/>
      <dgm:spPr/>
      <dgm:t>
        <a:bodyPr/>
        <a:lstStyle/>
        <a:p>
          <a:endParaRPr lang="it-IT"/>
        </a:p>
      </dgm:t>
    </dgm:pt>
    <dgm:pt modelId="{8ADA2680-3F04-4D14-9652-1F751B1BA5E0}" type="sibTrans" cxnId="{D8B84C89-24D0-45B2-858B-DD8887590D99}">
      <dgm:prSet/>
      <dgm:spPr/>
      <dgm:t>
        <a:bodyPr/>
        <a:lstStyle/>
        <a:p>
          <a:endParaRPr lang="it-IT"/>
        </a:p>
      </dgm:t>
    </dgm:pt>
    <dgm:pt modelId="{CA689AB8-8928-48D5-93BA-4F6BEC0B3F87}">
      <dgm:prSet/>
      <dgm:spPr/>
      <dgm:t>
        <a:bodyPr/>
        <a:lstStyle/>
        <a:p>
          <a:pPr>
            <a:buNone/>
          </a:pPr>
          <a:r>
            <a: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Decide le regole del tuo tirocinio, lo attiva e lo gestisce</a:t>
          </a:r>
          <a:endParaRPr lang="it-IT" dirty="0"/>
        </a:p>
      </dgm:t>
    </dgm:pt>
    <dgm:pt modelId="{8F44FF83-4CB2-4330-A477-06A82EECC16B}" type="parTrans" cxnId="{33316FC8-31E3-476A-B98F-572FA678D4D2}">
      <dgm:prSet/>
      <dgm:spPr/>
      <dgm:t>
        <a:bodyPr/>
        <a:lstStyle/>
        <a:p>
          <a:endParaRPr lang="it-IT"/>
        </a:p>
      </dgm:t>
    </dgm:pt>
    <dgm:pt modelId="{216CF228-B56A-40A9-BCCF-096E1539AA58}" type="sibTrans" cxnId="{33316FC8-31E3-476A-B98F-572FA678D4D2}">
      <dgm:prSet/>
      <dgm:spPr/>
      <dgm:t>
        <a:bodyPr/>
        <a:lstStyle/>
        <a:p>
          <a:endParaRPr lang="it-IT"/>
        </a:p>
      </dgm:t>
    </dgm:pt>
    <dgm:pt modelId="{8F3DC604-9A94-43AF-BEEB-2E24F629157B}" type="pres">
      <dgm:prSet presAssocID="{EF19697B-A9ED-483F-87E0-987A5F0539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2948F90-1271-40F9-9387-A20F99CCDD4C}" type="pres">
      <dgm:prSet presAssocID="{F6F4904E-6569-4831-92A1-898A37698A61}" presName="parentLin" presStyleCnt="0"/>
      <dgm:spPr/>
    </dgm:pt>
    <dgm:pt modelId="{DC466F02-F3CE-4A36-B370-C31B79CAB4B5}" type="pres">
      <dgm:prSet presAssocID="{F6F4904E-6569-4831-92A1-898A37698A61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AAD4BD96-4C5D-49DC-9C99-B5DA563BC390}" type="pres">
      <dgm:prSet presAssocID="{F6F4904E-6569-4831-92A1-898A37698A6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3DF79B-E129-447A-8D3C-E821BD593C4B}" type="pres">
      <dgm:prSet presAssocID="{F6F4904E-6569-4831-92A1-898A37698A61}" presName="negativeSpace" presStyleCnt="0"/>
      <dgm:spPr/>
    </dgm:pt>
    <dgm:pt modelId="{FA64E046-5A6A-4786-805F-0774AAF72231}" type="pres">
      <dgm:prSet presAssocID="{F6F4904E-6569-4831-92A1-898A37698A61}" presName="childText" presStyleLbl="conFgAcc1" presStyleIdx="0" presStyleCnt="2" custLinFactNeighborY="626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E5823CF-4802-4918-BD6D-F76C22C40644}" type="pres">
      <dgm:prSet presAssocID="{38912E4B-8041-4A7C-818F-7786A15B9FFC}" presName="spaceBetweenRectangles" presStyleCnt="0"/>
      <dgm:spPr/>
    </dgm:pt>
    <dgm:pt modelId="{8B9665EC-BAAF-4848-9637-DEE9BAF625D1}" type="pres">
      <dgm:prSet presAssocID="{E163EE57-04CB-44C0-A384-7E982BDAE035}" presName="parentLin" presStyleCnt="0"/>
      <dgm:spPr/>
    </dgm:pt>
    <dgm:pt modelId="{4D3EC239-F4B8-4555-8067-339300DC0B0C}" type="pres">
      <dgm:prSet presAssocID="{E163EE57-04CB-44C0-A384-7E982BDAE035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AFF3101E-9BDE-4052-9F9C-4B821C67110D}" type="pres">
      <dgm:prSet presAssocID="{E163EE57-04CB-44C0-A384-7E982BDAE03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0B122BF-3DEE-44B7-BA8B-0CC9C94238C5}" type="pres">
      <dgm:prSet presAssocID="{E163EE57-04CB-44C0-A384-7E982BDAE035}" presName="negativeSpace" presStyleCnt="0"/>
      <dgm:spPr/>
    </dgm:pt>
    <dgm:pt modelId="{8F130C2C-92E4-469F-8366-1B2C4E808C39}" type="pres">
      <dgm:prSet presAssocID="{E163EE57-04CB-44C0-A384-7E982BDAE03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74D5B07-77C2-4C59-B992-989C31AEB3AE}" type="presOf" srcId="{2FA06CE8-3EB9-4A9C-BE27-C90B22A83A16}" destId="{FA64E046-5A6A-4786-805F-0774AAF72231}" srcOrd="0" destOrd="0" presId="urn:microsoft.com/office/officeart/2005/8/layout/list1"/>
    <dgm:cxn modelId="{1D41D4E3-AA10-4004-A8CD-9D02AA0A300E}" srcId="{EF19697B-A9ED-483F-87E0-987A5F053900}" destId="{F6F4904E-6569-4831-92A1-898A37698A61}" srcOrd="0" destOrd="0" parTransId="{A2B4A71D-75D3-4B37-94B4-E470A9825971}" sibTransId="{38912E4B-8041-4A7C-818F-7786A15B9FFC}"/>
    <dgm:cxn modelId="{F496C141-3E83-4464-896D-B39A09031D92}" type="presOf" srcId="{E163EE57-04CB-44C0-A384-7E982BDAE035}" destId="{AFF3101E-9BDE-4052-9F9C-4B821C67110D}" srcOrd="1" destOrd="0" presId="urn:microsoft.com/office/officeart/2005/8/layout/list1"/>
    <dgm:cxn modelId="{93764930-41AF-412D-8746-B90E67EC7D90}" type="presOf" srcId="{CA689AB8-8928-48D5-93BA-4F6BEC0B3F87}" destId="{8F130C2C-92E4-469F-8366-1B2C4E808C39}" srcOrd="0" destOrd="0" presId="urn:microsoft.com/office/officeart/2005/8/layout/list1"/>
    <dgm:cxn modelId="{3E2BB132-ECBC-4734-95A1-50A425628221}" srcId="{EF19697B-A9ED-483F-87E0-987A5F053900}" destId="{E163EE57-04CB-44C0-A384-7E982BDAE035}" srcOrd="1" destOrd="0" parTransId="{4B05C0BE-F016-4074-B133-3276ABCD2B21}" sibTransId="{185F1145-841C-4EFD-B1AA-D96A3F1FFB96}"/>
    <dgm:cxn modelId="{33316FC8-31E3-476A-B98F-572FA678D4D2}" srcId="{E163EE57-04CB-44C0-A384-7E982BDAE035}" destId="{CA689AB8-8928-48D5-93BA-4F6BEC0B3F87}" srcOrd="0" destOrd="0" parTransId="{8F44FF83-4CB2-4330-A477-06A82EECC16B}" sibTransId="{216CF228-B56A-40A9-BCCF-096E1539AA58}"/>
    <dgm:cxn modelId="{D8B84C89-24D0-45B2-858B-DD8887590D99}" srcId="{F6F4904E-6569-4831-92A1-898A37698A61}" destId="{2FA06CE8-3EB9-4A9C-BE27-C90B22A83A16}" srcOrd="0" destOrd="0" parTransId="{D660C555-4579-4DBD-98E8-B42D78D46639}" sibTransId="{8ADA2680-3F04-4D14-9652-1F751B1BA5E0}"/>
    <dgm:cxn modelId="{742EF99C-93A5-49B9-BC84-BD8D54B3EE5D}" type="presOf" srcId="{E163EE57-04CB-44C0-A384-7E982BDAE035}" destId="{4D3EC239-F4B8-4555-8067-339300DC0B0C}" srcOrd="0" destOrd="0" presId="urn:microsoft.com/office/officeart/2005/8/layout/list1"/>
    <dgm:cxn modelId="{DF071C52-E2BC-4AF2-8C56-231DDB0CCB18}" type="presOf" srcId="{F6F4904E-6569-4831-92A1-898A37698A61}" destId="{DC466F02-F3CE-4A36-B370-C31B79CAB4B5}" srcOrd="0" destOrd="0" presId="urn:microsoft.com/office/officeart/2005/8/layout/list1"/>
    <dgm:cxn modelId="{345F424A-C4C7-4D87-A8CE-53F2B5F38A6B}" type="presOf" srcId="{EF19697B-A9ED-483F-87E0-987A5F053900}" destId="{8F3DC604-9A94-43AF-BEEB-2E24F629157B}" srcOrd="0" destOrd="0" presId="urn:microsoft.com/office/officeart/2005/8/layout/list1"/>
    <dgm:cxn modelId="{E2E8F7FF-BF12-40E6-95E3-E2EF2ADE196D}" type="presOf" srcId="{F6F4904E-6569-4831-92A1-898A37698A61}" destId="{AAD4BD96-4C5D-49DC-9C99-B5DA563BC390}" srcOrd="1" destOrd="0" presId="urn:microsoft.com/office/officeart/2005/8/layout/list1"/>
    <dgm:cxn modelId="{9EB99843-5AFA-488E-A876-48274089A718}" type="presParOf" srcId="{8F3DC604-9A94-43AF-BEEB-2E24F629157B}" destId="{22948F90-1271-40F9-9387-A20F99CCDD4C}" srcOrd="0" destOrd="0" presId="urn:microsoft.com/office/officeart/2005/8/layout/list1"/>
    <dgm:cxn modelId="{8C154567-269D-4EDE-BE94-732FD6856048}" type="presParOf" srcId="{22948F90-1271-40F9-9387-A20F99CCDD4C}" destId="{DC466F02-F3CE-4A36-B370-C31B79CAB4B5}" srcOrd="0" destOrd="0" presId="urn:microsoft.com/office/officeart/2005/8/layout/list1"/>
    <dgm:cxn modelId="{CA51A0FD-8E8D-4604-9193-AD2BDD50728D}" type="presParOf" srcId="{22948F90-1271-40F9-9387-A20F99CCDD4C}" destId="{AAD4BD96-4C5D-49DC-9C99-B5DA563BC390}" srcOrd="1" destOrd="0" presId="urn:microsoft.com/office/officeart/2005/8/layout/list1"/>
    <dgm:cxn modelId="{1C023B15-1197-40E0-BC14-A24EC5C3DFDD}" type="presParOf" srcId="{8F3DC604-9A94-43AF-BEEB-2E24F629157B}" destId="{E03DF79B-E129-447A-8D3C-E821BD593C4B}" srcOrd="1" destOrd="0" presId="urn:microsoft.com/office/officeart/2005/8/layout/list1"/>
    <dgm:cxn modelId="{D0052BEC-1B3F-4FDB-BE74-EEAEF18DA78A}" type="presParOf" srcId="{8F3DC604-9A94-43AF-BEEB-2E24F629157B}" destId="{FA64E046-5A6A-4786-805F-0774AAF72231}" srcOrd="2" destOrd="0" presId="urn:microsoft.com/office/officeart/2005/8/layout/list1"/>
    <dgm:cxn modelId="{C4FCA2E6-D11F-4E52-9E31-52C4796D55A5}" type="presParOf" srcId="{8F3DC604-9A94-43AF-BEEB-2E24F629157B}" destId="{6E5823CF-4802-4918-BD6D-F76C22C40644}" srcOrd="3" destOrd="0" presId="urn:microsoft.com/office/officeart/2005/8/layout/list1"/>
    <dgm:cxn modelId="{02C81E1C-49D0-4926-8854-D2FA27814D4A}" type="presParOf" srcId="{8F3DC604-9A94-43AF-BEEB-2E24F629157B}" destId="{8B9665EC-BAAF-4848-9637-DEE9BAF625D1}" srcOrd="4" destOrd="0" presId="urn:microsoft.com/office/officeart/2005/8/layout/list1"/>
    <dgm:cxn modelId="{79798F95-4CB3-4BEB-892E-C7AE9B9AAE60}" type="presParOf" srcId="{8B9665EC-BAAF-4848-9637-DEE9BAF625D1}" destId="{4D3EC239-F4B8-4555-8067-339300DC0B0C}" srcOrd="0" destOrd="0" presId="urn:microsoft.com/office/officeart/2005/8/layout/list1"/>
    <dgm:cxn modelId="{990B9E7E-A2F5-4599-BB42-2AFC62A69EA0}" type="presParOf" srcId="{8B9665EC-BAAF-4848-9637-DEE9BAF625D1}" destId="{AFF3101E-9BDE-4052-9F9C-4B821C67110D}" srcOrd="1" destOrd="0" presId="urn:microsoft.com/office/officeart/2005/8/layout/list1"/>
    <dgm:cxn modelId="{BAF14DBE-805C-46C3-A2A5-F07789CEFFA9}" type="presParOf" srcId="{8F3DC604-9A94-43AF-BEEB-2E24F629157B}" destId="{30B122BF-3DEE-44B7-BA8B-0CC9C94238C5}" srcOrd="5" destOrd="0" presId="urn:microsoft.com/office/officeart/2005/8/layout/list1"/>
    <dgm:cxn modelId="{F8D17407-D2FF-4DB1-9D16-1E1CFD2CC074}" type="presParOf" srcId="{8F3DC604-9A94-43AF-BEEB-2E24F629157B}" destId="{8F130C2C-92E4-469F-8366-1B2C4E808C3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F19697B-A9ED-483F-87E0-987A5F05390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E163EE57-04CB-44C0-A384-7E982BDAE035}">
      <dgm:prSet phldrT="[Testo]" custT="1"/>
      <dgm:spPr/>
      <dgm:t>
        <a:bodyPr/>
        <a:lstStyle/>
        <a:p>
          <a:r>
            <a:rPr lang="it-IT" sz="2400" dirty="0">
              <a:latin typeface="Arial" panose="020B0604020202020204" pitchFamily="34" charset="0"/>
              <a:cs typeface="Arial" panose="020B0604020202020204" pitchFamily="34" charset="0"/>
            </a:rPr>
            <a:t>SERVIZIO TIROCINI («SAT») DELLA SCUOLA</a:t>
          </a:r>
        </a:p>
      </dgm:t>
    </dgm:pt>
    <dgm:pt modelId="{4B05C0BE-F016-4074-B133-3276ABCD2B21}" type="par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5F1145-841C-4EFD-B1AA-D96A3F1FFB96}" type="sib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4904E-6569-4831-92A1-898A37698A61}">
      <dgm:prSet custT="1"/>
      <dgm:spPr/>
      <dgm:t>
        <a:bodyPr/>
        <a:lstStyle/>
        <a:p>
          <a:r>
            <a:rPr lang="it-IT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CAREER SERVICE</a:t>
          </a:r>
          <a:endParaRPr lang="it-IT" sz="3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B4A71D-75D3-4B37-94B4-E470A9825971}" type="par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912E4B-8041-4A7C-818F-7786A15B9FFC}" type="sib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A06CE8-3EB9-4A9C-BE27-C90B22A83A16}">
      <dgm:prSet/>
      <dgm:spPr/>
      <dgm:t>
        <a:bodyPr/>
        <a:lstStyle/>
        <a:p>
          <a:pPr>
            <a:buNone/>
          </a:pPr>
          <a:endParaRPr lang="it-IT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60C555-4579-4DBD-98E8-B42D78D46639}" type="parTrans" cxnId="{D8B84C89-24D0-45B2-858B-DD8887590D99}">
      <dgm:prSet/>
      <dgm:spPr/>
      <dgm:t>
        <a:bodyPr/>
        <a:lstStyle/>
        <a:p>
          <a:endParaRPr lang="it-IT"/>
        </a:p>
      </dgm:t>
    </dgm:pt>
    <dgm:pt modelId="{8ADA2680-3F04-4D14-9652-1F751B1BA5E0}" type="sibTrans" cxnId="{D8B84C89-24D0-45B2-858B-DD8887590D99}">
      <dgm:prSet/>
      <dgm:spPr/>
      <dgm:t>
        <a:bodyPr/>
        <a:lstStyle/>
        <a:p>
          <a:endParaRPr lang="it-IT"/>
        </a:p>
      </dgm:t>
    </dgm:pt>
    <dgm:pt modelId="{CA689AB8-8928-48D5-93BA-4F6BEC0B3F87}">
      <dgm:prSet/>
      <dgm:spPr/>
      <dgm:t>
        <a:bodyPr/>
        <a:lstStyle/>
        <a:p>
          <a:pPr>
            <a:buNone/>
          </a:pPr>
          <a:endParaRPr lang="it-IT" dirty="0"/>
        </a:p>
      </dgm:t>
    </dgm:pt>
    <dgm:pt modelId="{8F44FF83-4CB2-4330-A477-06A82EECC16B}" type="parTrans" cxnId="{33316FC8-31E3-476A-B98F-572FA678D4D2}">
      <dgm:prSet/>
      <dgm:spPr/>
      <dgm:t>
        <a:bodyPr/>
        <a:lstStyle/>
        <a:p>
          <a:endParaRPr lang="it-IT"/>
        </a:p>
      </dgm:t>
    </dgm:pt>
    <dgm:pt modelId="{216CF228-B56A-40A9-BCCF-096E1539AA58}" type="sibTrans" cxnId="{33316FC8-31E3-476A-B98F-572FA678D4D2}">
      <dgm:prSet/>
      <dgm:spPr/>
      <dgm:t>
        <a:bodyPr/>
        <a:lstStyle/>
        <a:p>
          <a:endParaRPr lang="it-IT"/>
        </a:p>
      </dgm:t>
    </dgm:pt>
    <dgm:pt modelId="{8F3DC604-9A94-43AF-BEEB-2E24F629157B}" type="pres">
      <dgm:prSet presAssocID="{EF19697B-A9ED-483F-87E0-987A5F0539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2948F90-1271-40F9-9387-A20F99CCDD4C}" type="pres">
      <dgm:prSet presAssocID="{F6F4904E-6569-4831-92A1-898A37698A61}" presName="parentLin" presStyleCnt="0"/>
      <dgm:spPr/>
    </dgm:pt>
    <dgm:pt modelId="{DC466F02-F3CE-4A36-B370-C31B79CAB4B5}" type="pres">
      <dgm:prSet presAssocID="{F6F4904E-6569-4831-92A1-898A37698A61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AAD4BD96-4C5D-49DC-9C99-B5DA563BC390}" type="pres">
      <dgm:prSet presAssocID="{F6F4904E-6569-4831-92A1-898A37698A6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3DF79B-E129-447A-8D3C-E821BD593C4B}" type="pres">
      <dgm:prSet presAssocID="{F6F4904E-6569-4831-92A1-898A37698A61}" presName="negativeSpace" presStyleCnt="0"/>
      <dgm:spPr/>
    </dgm:pt>
    <dgm:pt modelId="{FA64E046-5A6A-4786-805F-0774AAF72231}" type="pres">
      <dgm:prSet presAssocID="{F6F4904E-6569-4831-92A1-898A37698A61}" presName="childText" presStyleLbl="conFgAcc1" presStyleIdx="0" presStyleCnt="2" custLinFactNeighborY="626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E5823CF-4802-4918-BD6D-F76C22C40644}" type="pres">
      <dgm:prSet presAssocID="{38912E4B-8041-4A7C-818F-7786A15B9FFC}" presName="spaceBetweenRectangles" presStyleCnt="0"/>
      <dgm:spPr/>
    </dgm:pt>
    <dgm:pt modelId="{8B9665EC-BAAF-4848-9637-DEE9BAF625D1}" type="pres">
      <dgm:prSet presAssocID="{E163EE57-04CB-44C0-A384-7E982BDAE035}" presName="parentLin" presStyleCnt="0"/>
      <dgm:spPr/>
    </dgm:pt>
    <dgm:pt modelId="{4D3EC239-F4B8-4555-8067-339300DC0B0C}" type="pres">
      <dgm:prSet presAssocID="{E163EE57-04CB-44C0-A384-7E982BDAE035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AFF3101E-9BDE-4052-9F9C-4B821C67110D}" type="pres">
      <dgm:prSet presAssocID="{E163EE57-04CB-44C0-A384-7E982BDAE03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0B122BF-3DEE-44B7-BA8B-0CC9C94238C5}" type="pres">
      <dgm:prSet presAssocID="{E163EE57-04CB-44C0-A384-7E982BDAE035}" presName="negativeSpace" presStyleCnt="0"/>
      <dgm:spPr/>
    </dgm:pt>
    <dgm:pt modelId="{8F130C2C-92E4-469F-8366-1B2C4E808C39}" type="pres">
      <dgm:prSet presAssocID="{E163EE57-04CB-44C0-A384-7E982BDAE03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74D5B07-77C2-4C59-B992-989C31AEB3AE}" type="presOf" srcId="{2FA06CE8-3EB9-4A9C-BE27-C90B22A83A16}" destId="{FA64E046-5A6A-4786-805F-0774AAF72231}" srcOrd="0" destOrd="0" presId="urn:microsoft.com/office/officeart/2005/8/layout/list1"/>
    <dgm:cxn modelId="{1D41D4E3-AA10-4004-A8CD-9D02AA0A300E}" srcId="{EF19697B-A9ED-483F-87E0-987A5F053900}" destId="{F6F4904E-6569-4831-92A1-898A37698A61}" srcOrd="0" destOrd="0" parTransId="{A2B4A71D-75D3-4B37-94B4-E470A9825971}" sibTransId="{38912E4B-8041-4A7C-818F-7786A15B9FFC}"/>
    <dgm:cxn modelId="{F496C141-3E83-4464-896D-B39A09031D92}" type="presOf" srcId="{E163EE57-04CB-44C0-A384-7E982BDAE035}" destId="{AFF3101E-9BDE-4052-9F9C-4B821C67110D}" srcOrd="1" destOrd="0" presId="urn:microsoft.com/office/officeart/2005/8/layout/list1"/>
    <dgm:cxn modelId="{93764930-41AF-412D-8746-B90E67EC7D90}" type="presOf" srcId="{CA689AB8-8928-48D5-93BA-4F6BEC0B3F87}" destId="{8F130C2C-92E4-469F-8366-1B2C4E808C39}" srcOrd="0" destOrd="0" presId="urn:microsoft.com/office/officeart/2005/8/layout/list1"/>
    <dgm:cxn modelId="{3E2BB132-ECBC-4734-95A1-50A425628221}" srcId="{EF19697B-A9ED-483F-87E0-987A5F053900}" destId="{E163EE57-04CB-44C0-A384-7E982BDAE035}" srcOrd="1" destOrd="0" parTransId="{4B05C0BE-F016-4074-B133-3276ABCD2B21}" sibTransId="{185F1145-841C-4EFD-B1AA-D96A3F1FFB96}"/>
    <dgm:cxn modelId="{33316FC8-31E3-476A-B98F-572FA678D4D2}" srcId="{E163EE57-04CB-44C0-A384-7E982BDAE035}" destId="{CA689AB8-8928-48D5-93BA-4F6BEC0B3F87}" srcOrd="0" destOrd="0" parTransId="{8F44FF83-4CB2-4330-A477-06A82EECC16B}" sibTransId="{216CF228-B56A-40A9-BCCF-096E1539AA58}"/>
    <dgm:cxn modelId="{D8B84C89-24D0-45B2-858B-DD8887590D99}" srcId="{F6F4904E-6569-4831-92A1-898A37698A61}" destId="{2FA06CE8-3EB9-4A9C-BE27-C90B22A83A16}" srcOrd="0" destOrd="0" parTransId="{D660C555-4579-4DBD-98E8-B42D78D46639}" sibTransId="{8ADA2680-3F04-4D14-9652-1F751B1BA5E0}"/>
    <dgm:cxn modelId="{742EF99C-93A5-49B9-BC84-BD8D54B3EE5D}" type="presOf" srcId="{E163EE57-04CB-44C0-A384-7E982BDAE035}" destId="{4D3EC239-F4B8-4555-8067-339300DC0B0C}" srcOrd="0" destOrd="0" presId="urn:microsoft.com/office/officeart/2005/8/layout/list1"/>
    <dgm:cxn modelId="{DF071C52-E2BC-4AF2-8C56-231DDB0CCB18}" type="presOf" srcId="{F6F4904E-6569-4831-92A1-898A37698A61}" destId="{DC466F02-F3CE-4A36-B370-C31B79CAB4B5}" srcOrd="0" destOrd="0" presId="urn:microsoft.com/office/officeart/2005/8/layout/list1"/>
    <dgm:cxn modelId="{345F424A-C4C7-4D87-A8CE-53F2B5F38A6B}" type="presOf" srcId="{EF19697B-A9ED-483F-87E0-987A5F053900}" destId="{8F3DC604-9A94-43AF-BEEB-2E24F629157B}" srcOrd="0" destOrd="0" presId="urn:microsoft.com/office/officeart/2005/8/layout/list1"/>
    <dgm:cxn modelId="{E2E8F7FF-BF12-40E6-95E3-E2EF2ADE196D}" type="presOf" srcId="{F6F4904E-6569-4831-92A1-898A37698A61}" destId="{AAD4BD96-4C5D-49DC-9C99-B5DA563BC390}" srcOrd="1" destOrd="0" presId="urn:microsoft.com/office/officeart/2005/8/layout/list1"/>
    <dgm:cxn modelId="{9EB99843-5AFA-488E-A876-48274089A718}" type="presParOf" srcId="{8F3DC604-9A94-43AF-BEEB-2E24F629157B}" destId="{22948F90-1271-40F9-9387-A20F99CCDD4C}" srcOrd="0" destOrd="0" presId="urn:microsoft.com/office/officeart/2005/8/layout/list1"/>
    <dgm:cxn modelId="{8C154567-269D-4EDE-BE94-732FD6856048}" type="presParOf" srcId="{22948F90-1271-40F9-9387-A20F99CCDD4C}" destId="{DC466F02-F3CE-4A36-B370-C31B79CAB4B5}" srcOrd="0" destOrd="0" presId="urn:microsoft.com/office/officeart/2005/8/layout/list1"/>
    <dgm:cxn modelId="{CA51A0FD-8E8D-4604-9193-AD2BDD50728D}" type="presParOf" srcId="{22948F90-1271-40F9-9387-A20F99CCDD4C}" destId="{AAD4BD96-4C5D-49DC-9C99-B5DA563BC390}" srcOrd="1" destOrd="0" presId="urn:microsoft.com/office/officeart/2005/8/layout/list1"/>
    <dgm:cxn modelId="{1C023B15-1197-40E0-BC14-A24EC5C3DFDD}" type="presParOf" srcId="{8F3DC604-9A94-43AF-BEEB-2E24F629157B}" destId="{E03DF79B-E129-447A-8D3C-E821BD593C4B}" srcOrd="1" destOrd="0" presId="urn:microsoft.com/office/officeart/2005/8/layout/list1"/>
    <dgm:cxn modelId="{D0052BEC-1B3F-4FDB-BE74-EEAEF18DA78A}" type="presParOf" srcId="{8F3DC604-9A94-43AF-BEEB-2E24F629157B}" destId="{FA64E046-5A6A-4786-805F-0774AAF72231}" srcOrd="2" destOrd="0" presId="urn:microsoft.com/office/officeart/2005/8/layout/list1"/>
    <dgm:cxn modelId="{C4FCA2E6-D11F-4E52-9E31-52C4796D55A5}" type="presParOf" srcId="{8F3DC604-9A94-43AF-BEEB-2E24F629157B}" destId="{6E5823CF-4802-4918-BD6D-F76C22C40644}" srcOrd="3" destOrd="0" presId="urn:microsoft.com/office/officeart/2005/8/layout/list1"/>
    <dgm:cxn modelId="{02C81E1C-49D0-4926-8854-D2FA27814D4A}" type="presParOf" srcId="{8F3DC604-9A94-43AF-BEEB-2E24F629157B}" destId="{8B9665EC-BAAF-4848-9637-DEE9BAF625D1}" srcOrd="4" destOrd="0" presId="urn:microsoft.com/office/officeart/2005/8/layout/list1"/>
    <dgm:cxn modelId="{79798F95-4CB3-4BEB-892E-C7AE9B9AAE60}" type="presParOf" srcId="{8B9665EC-BAAF-4848-9637-DEE9BAF625D1}" destId="{4D3EC239-F4B8-4555-8067-339300DC0B0C}" srcOrd="0" destOrd="0" presId="urn:microsoft.com/office/officeart/2005/8/layout/list1"/>
    <dgm:cxn modelId="{990B9E7E-A2F5-4599-BB42-2AFC62A69EA0}" type="presParOf" srcId="{8B9665EC-BAAF-4848-9637-DEE9BAF625D1}" destId="{AFF3101E-9BDE-4052-9F9C-4B821C67110D}" srcOrd="1" destOrd="0" presId="urn:microsoft.com/office/officeart/2005/8/layout/list1"/>
    <dgm:cxn modelId="{BAF14DBE-805C-46C3-A2A5-F07789CEFFA9}" type="presParOf" srcId="{8F3DC604-9A94-43AF-BEEB-2E24F629157B}" destId="{30B122BF-3DEE-44B7-BA8B-0CC9C94238C5}" srcOrd="5" destOrd="0" presId="urn:microsoft.com/office/officeart/2005/8/layout/list1"/>
    <dgm:cxn modelId="{F8D17407-D2FF-4DB1-9D16-1E1CFD2CC074}" type="presParOf" srcId="{8F3DC604-9A94-43AF-BEEB-2E24F629157B}" destId="{8F130C2C-92E4-469F-8366-1B2C4E808C3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01C053-211C-4F1F-91C1-20E18B9C04DC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it-IT"/>
        </a:p>
      </dgm:t>
    </dgm:pt>
    <dgm:pt modelId="{A70E5A88-B934-4003-B36F-56104B3C4F01}">
      <dgm:prSet phldrT="[Testo]"/>
      <dgm:spPr/>
      <dgm:t>
        <a:bodyPr/>
        <a:lstStyle/>
        <a:p>
          <a:r>
            <a:rPr lang="it-IT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Mi informo sul regolamento per il mio corso di studi</a:t>
          </a:r>
        </a:p>
      </dgm:t>
    </dgm:pt>
    <dgm:pt modelId="{C1D272E6-40BE-453B-9976-6DB47E498705}" type="parTrans" cxnId="{0A59C002-DCB9-481F-A1CA-AD5147006439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269D95-3909-4596-88D8-CB45370C5723}" type="sibTrans" cxnId="{0A59C002-DCB9-481F-A1CA-AD5147006439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11C045-42A6-495B-AFF5-5675635FB1E5}">
      <dgm:prSet phldrT="[Testo]"/>
      <dgm:spPr/>
      <dgm:t>
        <a:bodyPr/>
        <a:lstStyle/>
        <a:p>
          <a:r>
            <a:rPr lang="it-IT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Cerco e trovo</a:t>
          </a:r>
        </a:p>
      </dgm:t>
    </dgm:pt>
    <dgm:pt modelId="{31ECD05E-FC02-4CCD-A45C-A5DC03BC6273}" type="parTrans" cxnId="{19D9CD39-4FE9-42DA-A180-4B9A91F6D36F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EF0ABD-B350-4F70-ABDC-E660E7DC66D9}" type="sibTrans" cxnId="{19D9CD39-4FE9-42DA-A180-4B9A91F6D36F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92C9D4-BA8C-459E-B342-38EF3B072F13}">
      <dgm:prSet phldrT="[Testo]"/>
      <dgm:spPr/>
      <dgm:t>
        <a:bodyPr/>
        <a:lstStyle/>
        <a:p>
          <a:r>
            <a:rPr lang="it-IT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Attivo</a:t>
          </a:r>
        </a:p>
      </dgm:t>
    </dgm:pt>
    <dgm:pt modelId="{1FE56F42-2B31-4BCD-9AB5-0F0B0DA4EFCF}" type="parTrans" cxnId="{8AC0FB67-9E87-43D8-A6EA-C937E6CA6832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5177EB-C93E-47BB-867B-F8E00B6DC4CD}" type="sibTrans" cxnId="{8AC0FB67-9E87-43D8-A6EA-C937E6CA6832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7259B0-FDFC-4378-8DEB-6F1393C795D9}">
      <dgm:prSet/>
      <dgm:spPr/>
      <dgm:t>
        <a:bodyPr/>
        <a:lstStyle/>
        <a:p>
          <a:r>
            <a:rPr lang="it-IT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Svolgo</a:t>
          </a:r>
        </a:p>
      </dgm:t>
    </dgm:pt>
    <dgm:pt modelId="{D44ABB97-A4E4-4C4F-813B-196FD23B00A7}" type="parTrans" cxnId="{D9A57EE0-DBE4-4490-859C-935B543ED91F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A88E5A-E09F-4773-B662-770EE28F8272}" type="sibTrans" cxnId="{D9A57EE0-DBE4-4490-859C-935B543ED91F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F2355D-A62B-47EE-81DD-2FE6E24B09C1}">
      <dgm:prSet/>
      <dgm:spPr/>
      <dgm:t>
        <a:bodyPr/>
        <a:lstStyle/>
        <a:p>
          <a:r>
            <a:rPr lang="it-IT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Valuto</a:t>
          </a:r>
        </a:p>
      </dgm:t>
    </dgm:pt>
    <dgm:pt modelId="{36D72D9E-5D97-470F-9F7D-8224EF31A50B}" type="parTrans" cxnId="{01524149-062E-4A22-807A-06CE1DE2CA66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578FE8-692A-4D57-9637-6EC94AF047AF}" type="sibTrans" cxnId="{01524149-062E-4A22-807A-06CE1DE2CA66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82C269-3AD8-48A5-8793-F01BC0A50A28}">
      <dgm:prSet/>
      <dgm:spPr/>
      <dgm:t>
        <a:bodyPr/>
        <a:lstStyle/>
        <a:p>
          <a:r>
            <a:rPr lang="it-IT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Ottengo i CFU</a:t>
          </a:r>
        </a:p>
      </dgm:t>
    </dgm:pt>
    <dgm:pt modelId="{F737E71B-3A7A-4DBD-8B7E-31358055BE3C}" type="parTrans" cxnId="{E5C89BA0-657B-4A50-817B-155499088250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94D87A-2473-495C-840B-AF9E6676AC08}" type="sibTrans" cxnId="{E5C89BA0-657B-4A50-817B-155499088250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A940DC-571C-4E0A-80DA-245A6FACCAD9}" type="pres">
      <dgm:prSet presAssocID="{B501C053-211C-4F1F-91C1-20E18B9C04D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4771E2E-B955-4D9C-9D4B-B565D7FEB13F}" type="pres">
      <dgm:prSet presAssocID="{A70E5A88-B934-4003-B36F-56104B3C4F01}" presName="parentLin" presStyleCnt="0"/>
      <dgm:spPr/>
    </dgm:pt>
    <dgm:pt modelId="{C76F662F-FBD3-4976-B2FB-D0CA98B3B591}" type="pres">
      <dgm:prSet presAssocID="{A70E5A88-B934-4003-B36F-56104B3C4F01}" presName="parentLeftMargin" presStyleLbl="node1" presStyleIdx="0" presStyleCnt="6"/>
      <dgm:spPr/>
      <dgm:t>
        <a:bodyPr/>
        <a:lstStyle/>
        <a:p>
          <a:endParaRPr lang="it-IT"/>
        </a:p>
      </dgm:t>
    </dgm:pt>
    <dgm:pt modelId="{18592251-BE68-4978-A4FD-42741D0829C0}" type="pres">
      <dgm:prSet presAssocID="{A70E5A88-B934-4003-B36F-56104B3C4F01}" presName="parentText" presStyleLbl="node1" presStyleIdx="0" presStyleCnt="6" custLinFactNeighborX="-13900" custLinFactNeighborY="462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8E1F497-D883-4FCB-A7BB-5C1253423728}" type="pres">
      <dgm:prSet presAssocID="{A70E5A88-B934-4003-B36F-56104B3C4F01}" presName="negativeSpace" presStyleCnt="0"/>
      <dgm:spPr/>
    </dgm:pt>
    <dgm:pt modelId="{F538EED4-02DD-4C9F-83F5-E09FCD16CB5B}" type="pres">
      <dgm:prSet presAssocID="{A70E5A88-B934-4003-B36F-56104B3C4F01}" presName="childText" presStyleLbl="conFgAcc1" presStyleIdx="0" presStyleCnt="6" custLinFactNeighborX="28" custLinFactNeighborY="-39074">
        <dgm:presLayoutVars>
          <dgm:bulletEnabled val="1"/>
        </dgm:presLayoutVars>
      </dgm:prSet>
      <dgm:spPr/>
    </dgm:pt>
    <dgm:pt modelId="{1CAB1A6A-AE3C-4C27-A64C-F35848F54075}" type="pres">
      <dgm:prSet presAssocID="{FC269D95-3909-4596-88D8-CB45370C5723}" presName="spaceBetweenRectangles" presStyleCnt="0"/>
      <dgm:spPr/>
    </dgm:pt>
    <dgm:pt modelId="{C1384AB4-BDA9-4776-A01C-BF39B6431956}" type="pres">
      <dgm:prSet presAssocID="{7711C045-42A6-495B-AFF5-5675635FB1E5}" presName="parentLin" presStyleCnt="0"/>
      <dgm:spPr/>
    </dgm:pt>
    <dgm:pt modelId="{E74CCD31-D924-4909-9D34-887D1775A2B7}" type="pres">
      <dgm:prSet presAssocID="{7711C045-42A6-495B-AFF5-5675635FB1E5}" presName="parentLeftMargin" presStyleLbl="node1" presStyleIdx="0" presStyleCnt="6"/>
      <dgm:spPr/>
      <dgm:t>
        <a:bodyPr/>
        <a:lstStyle/>
        <a:p>
          <a:endParaRPr lang="it-IT"/>
        </a:p>
      </dgm:t>
    </dgm:pt>
    <dgm:pt modelId="{F3781B5C-00EE-422B-B35D-A54144308420}" type="pres">
      <dgm:prSet presAssocID="{7711C045-42A6-495B-AFF5-5675635FB1E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9B4846C-43EC-47BE-8FED-7320D5182DC0}" type="pres">
      <dgm:prSet presAssocID="{7711C045-42A6-495B-AFF5-5675635FB1E5}" presName="negativeSpace" presStyleCnt="0"/>
      <dgm:spPr/>
    </dgm:pt>
    <dgm:pt modelId="{32E68509-56A4-4BDF-BD47-583E2AFA3FA6}" type="pres">
      <dgm:prSet presAssocID="{7711C045-42A6-495B-AFF5-5675635FB1E5}" presName="childText" presStyleLbl="conFgAcc1" presStyleIdx="1" presStyleCnt="6">
        <dgm:presLayoutVars>
          <dgm:bulletEnabled val="1"/>
        </dgm:presLayoutVars>
      </dgm:prSet>
      <dgm:spPr/>
    </dgm:pt>
    <dgm:pt modelId="{9DA4D81E-920A-45D6-A229-6AB172A66082}" type="pres">
      <dgm:prSet presAssocID="{DCEF0ABD-B350-4F70-ABDC-E660E7DC66D9}" presName="spaceBetweenRectangles" presStyleCnt="0"/>
      <dgm:spPr/>
    </dgm:pt>
    <dgm:pt modelId="{4FA621BF-CFD1-4C07-9687-F8B9CCB9B9EF}" type="pres">
      <dgm:prSet presAssocID="{B592C9D4-BA8C-459E-B342-38EF3B072F13}" presName="parentLin" presStyleCnt="0"/>
      <dgm:spPr/>
    </dgm:pt>
    <dgm:pt modelId="{8188DF80-9525-4A48-9E56-BCF9801968A3}" type="pres">
      <dgm:prSet presAssocID="{B592C9D4-BA8C-459E-B342-38EF3B072F13}" presName="parentLeftMargin" presStyleLbl="node1" presStyleIdx="1" presStyleCnt="6"/>
      <dgm:spPr/>
      <dgm:t>
        <a:bodyPr/>
        <a:lstStyle/>
        <a:p>
          <a:endParaRPr lang="it-IT"/>
        </a:p>
      </dgm:t>
    </dgm:pt>
    <dgm:pt modelId="{20157F2B-3D3C-4BBC-8207-F1D04DC7728C}" type="pres">
      <dgm:prSet presAssocID="{B592C9D4-BA8C-459E-B342-38EF3B072F1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DA2D06-1753-4A6A-B3B1-99D4C9C27141}" type="pres">
      <dgm:prSet presAssocID="{B592C9D4-BA8C-459E-B342-38EF3B072F13}" presName="negativeSpace" presStyleCnt="0"/>
      <dgm:spPr/>
    </dgm:pt>
    <dgm:pt modelId="{880FF61E-5963-4E84-90F0-BDD1938179F5}" type="pres">
      <dgm:prSet presAssocID="{B592C9D4-BA8C-459E-B342-38EF3B072F13}" presName="childText" presStyleLbl="conFgAcc1" presStyleIdx="2" presStyleCnt="6">
        <dgm:presLayoutVars>
          <dgm:bulletEnabled val="1"/>
        </dgm:presLayoutVars>
      </dgm:prSet>
      <dgm:spPr/>
    </dgm:pt>
    <dgm:pt modelId="{3AF14679-1702-40D0-BCEF-AEA480B22EA0}" type="pres">
      <dgm:prSet presAssocID="{D05177EB-C93E-47BB-867B-F8E00B6DC4CD}" presName="spaceBetweenRectangles" presStyleCnt="0"/>
      <dgm:spPr/>
    </dgm:pt>
    <dgm:pt modelId="{7D8F5336-FD94-4591-9763-2480C5DD3174}" type="pres">
      <dgm:prSet presAssocID="{A17259B0-FDFC-4378-8DEB-6F1393C795D9}" presName="parentLin" presStyleCnt="0"/>
      <dgm:spPr/>
    </dgm:pt>
    <dgm:pt modelId="{09A1DFF0-29BB-4D1C-B334-CBBB697F63CF}" type="pres">
      <dgm:prSet presAssocID="{A17259B0-FDFC-4378-8DEB-6F1393C795D9}" presName="parentLeftMargin" presStyleLbl="node1" presStyleIdx="2" presStyleCnt="6"/>
      <dgm:spPr/>
      <dgm:t>
        <a:bodyPr/>
        <a:lstStyle/>
        <a:p>
          <a:endParaRPr lang="it-IT"/>
        </a:p>
      </dgm:t>
    </dgm:pt>
    <dgm:pt modelId="{AE1BF584-560D-4DBA-9F0B-72263A32552A}" type="pres">
      <dgm:prSet presAssocID="{A17259B0-FDFC-4378-8DEB-6F1393C795D9}" presName="parentText" presStyleLbl="node1" presStyleIdx="3" presStyleCnt="6" custLinFactNeighborX="-176" custLinFactNeighborY="105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1BDE04-C17F-4711-BB43-8156F090F472}" type="pres">
      <dgm:prSet presAssocID="{A17259B0-FDFC-4378-8DEB-6F1393C795D9}" presName="negativeSpace" presStyleCnt="0"/>
      <dgm:spPr/>
    </dgm:pt>
    <dgm:pt modelId="{519980CA-CBFB-4774-9605-D30371128D37}" type="pres">
      <dgm:prSet presAssocID="{A17259B0-FDFC-4378-8DEB-6F1393C795D9}" presName="childText" presStyleLbl="conFgAcc1" presStyleIdx="3" presStyleCnt="6">
        <dgm:presLayoutVars>
          <dgm:bulletEnabled val="1"/>
        </dgm:presLayoutVars>
      </dgm:prSet>
      <dgm:spPr/>
    </dgm:pt>
    <dgm:pt modelId="{258BF949-6B1C-4C62-B529-BE126D9A7AAC}" type="pres">
      <dgm:prSet presAssocID="{FEA88E5A-E09F-4773-B662-770EE28F8272}" presName="spaceBetweenRectangles" presStyleCnt="0"/>
      <dgm:spPr/>
    </dgm:pt>
    <dgm:pt modelId="{5FD2F22F-0C44-4D44-80C0-8C7A6B8FC71E}" type="pres">
      <dgm:prSet presAssocID="{02F2355D-A62B-47EE-81DD-2FE6E24B09C1}" presName="parentLin" presStyleCnt="0"/>
      <dgm:spPr/>
    </dgm:pt>
    <dgm:pt modelId="{F884F3A1-3440-4CBD-9206-4D9690F5BB0F}" type="pres">
      <dgm:prSet presAssocID="{02F2355D-A62B-47EE-81DD-2FE6E24B09C1}" presName="parentLeftMargin" presStyleLbl="node1" presStyleIdx="3" presStyleCnt="6"/>
      <dgm:spPr/>
      <dgm:t>
        <a:bodyPr/>
        <a:lstStyle/>
        <a:p>
          <a:endParaRPr lang="it-IT"/>
        </a:p>
      </dgm:t>
    </dgm:pt>
    <dgm:pt modelId="{B13DE2EF-2998-49CD-A8FA-105BC4586F62}" type="pres">
      <dgm:prSet presAssocID="{02F2355D-A62B-47EE-81DD-2FE6E24B09C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EDD63C6-FCB7-46CB-ACF7-39012D6C7748}" type="pres">
      <dgm:prSet presAssocID="{02F2355D-A62B-47EE-81DD-2FE6E24B09C1}" presName="negativeSpace" presStyleCnt="0"/>
      <dgm:spPr/>
    </dgm:pt>
    <dgm:pt modelId="{B0EFD737-25DB-44B2-97C1-E158023CEFF3}" type="pres">
      <dgm:prSet presAssocID="{02F2355D-A62B-47EE-81DD-2FE6E24B09C1}" presName="childText" presStyleLbl="conFgAcc1" presStyleIdx="4" presStyleCnt="6">
        <dgm:presLayoutVars>
          <dgm:bulletEnabled val="1"/>
        </dgm:presLayoutVars>
      </dgm:prSet>
      <dgm:spPr/>
    </dgm:pt>
    <dgm:pt modelId="{EC1CF7FF-5832-4736-8ECD-8CB0476CF205}" type="pres">
      <dgm:prSet presAssocID="{41578FE8-692A-4D57-9637-6EC94AF047AF}" presName="spaceBetweenRectangles" presStyleCnt="0"/>
      <dgm:spPr/>
    </dgm:pt>
    <dgm:pt modelId="{CC669498-A1B7-43CD-B9EF-93DC1AE7D412}" type="pres">
      <dgm:prSet presAssocID="{CF82C269-3AD8-48A5-8793-F01BC0A50A28}" presName="parentLin" presStyleCnt="0"/>
      <dgm:spPr/>
    </dgm:pt>
    <dgm:pt modelId="{10350457-ECD4-46C2-9E44-349477A1E937}" type="pres">
      <dgm:prSet presAssocID="{CF82C269-3AD8-48A5-8793-F01BC0A50A28}" presName="parentLeftMargin" presStyleLbl="node1" presStyleIdx="4" presStyleCnt="6"/>
      <dgm:spPr/>
      <dgm:t>
        <a:bodyPr/>
        <a:lstStyle/>
        <a:p>
          <a:endParaRPr lang="it-IT"/>
        </a:p>
      </dgm:t>
    </dgm:pt>
    <dgm:pt modelId="{5C81F5F7-BB45-4637-A53C-737E58DD792C}" type="pres">
      <dgm:prSet presAssocID="{CF82C269-3AD8-48A5-8793-F01BC0A50A2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D14558F-9FFB-49BB-A4EA-E88CBD6774CD}" type="pres">
      <dgm:prSet presAssocID="{CF82C269-3AD8-48A5-8793-F01BC0A50A28}" presName="negativeSpace" presStyleCnt="0"/>
      <dgm:spPr/>
    </dgm:pt>
    <dgm:pt modelId="{364793B7-CBE1-4159-8E6E-2EEA16B94B6A}" type="pres">
      <dgm:prSet presAssocID="{CF82C269-3AD8-48A5-8793-F01BC0A50A28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31A43E2-AFF1-44D3-852E-7359463A5205}" type="presOf" srcId="{02F2355D-A62B-47EE-81DD-2FE6E24B09C1}" destId="{F884F3A1-3440-4CBD-9206-4D9690F5BB0F}" srcOrd="0" destOrd="0" presId="urn:microsoft.com/office/officeart/2005/8/layout/list1"/>
    <dgm:cxn modelId="{FF4413AD-BA32-4BBA-AD74-BD2A38604A0F}" type="presOf" srcId="{A70E5A88-B934-4003-B36F-56104B3C4F01}" destId="{18592251-BE68-4978-A4FD-42741D0829C0}" srcOrd="1" destOrd="0" presId="urn:microsoft.com/office/officeart/2005/8/layout/list1"/>
    <dgm:cxn modelId="{24FB8EE3-C83E-4B89-B983-5E87416B92AF}" type="presOf" srcId="{7711C045-42A6-495B-AFF5-5675635FB1E5}" destId="{F3781B5C-00EE-422B-B35D-A54144308420}" srcOrd="1" destOrd="0" presId="urn:microsoft.com/office/officeart/2005/8/layout/list1"/>
    <dgm:cxn modelId="{0A59C002-DCB9-481F-A1CA-AD5147006439}" srcId="{B501C053-211C-4F1F-91C1-20E18B9C04DC}" destId="{A70E5A88-B934-4003-B36F-56104B3C4F01}" srcOrd="0" destOrd="0" parTransId="{C1D272E6-40BE-453B-9976-6DB47E498705}" sibTransId="{FC269D95-3909-4596-88D8-CB45370C5723}"/>
    <dgm:cxn modelId="{91BEF1CA-E6A7-4B9A-AEEF-AEEE24331B1A}" type="presOf" srcId="{A17259B0-FDFC-4378-8DEB-6F1393C795D9}" destId="{09A1DFF0-29BB-4D1C-B334-CBBB697F63CF}" srcOrd="0" destOrd="0" presId="urn:microsoft.com/office/officeart/2005/8/layout/list1"/>
    <dgm:cxn modelId="{1373DBEA-0224-4FC3-8EC5-1AACA9232351}" type="presOf" srcId="{B592C9D4-BA8C-459E-B342-38EF3B072F13}" destId="{20157F2B-3D3C-4BBC-8207-F1D04DC7728C}" srcOrd="1" destOrd="0" presId="urn:microsoft.com/office/officeart/2005/8/layout/list1"/>
    <dgm:cxn modelId="{8AC0FB67-9E87-43D8-A6EA-C937E6CA6832}" srcId="{B501C053-211C-4F1F-91C1-20E18B9C04DC}" destId="{B592C9D4-BA8C-459E-B342-38EF3B072F13}" srcOrd="2" destOrd="0" parTransId="{1FE56F42-2B31-4BCD-9AB5-0F0B0DA4EFCF}" sibTransId="{D05177EB-C93E-47BB-867B-F8E00B6DC4CD}"/>
    <dgm:cxn modelId="{A5014273-106B-49B1-8AEF-508844979E7B}" type="presOf" srcId="{A17259B0-FDFC-4378-8DEB-6F1393C795D9}" destId="{AE1BF584-560D-4DBA-9F0B-72263A32552A}" srcOrd="1" destOrd="0" presId="urn:microsoft.com/office/officeart/2005/8/layout/list1"/>
    <dgm:cxn modelId="{0F4C5DC3-6BD0-414A-B856-FB6EC2C7CC77}" type="presOf" srcId="{CF82C269-3AD8-48A5-8793-F01BC0A50A28}" destId="{5C81F5F7-BB45-4637-A53C-737E58DD792C}" srcOrd="1" destOrd="0" presId="urn:microsoft.com/office/officeart/2005/8/layout/list1"/>
    <dgm:cxn modelId="{19D9CD39-4FE9-42DA-A180-4B9A91F6D36F}" srcId="{B501C053-211C-4F1F-91C1-20E18B9C04DC}" destId="{7711C045-42A6-495B-AFF5-5675635FB1E5}" srcOrd="1" destOrd="0" parTransId="{31ECD05E-FC02-4CCD-A45C-A5DC03BC6273}" sibTransId="{DCEF0ABD-B350-4F70-ABDC-E660E7DC66D9}"/>
    <dgm:cxn modelId="{BFCC2CA5-E83F-4D3F-9EBE-78AEE139A851}" type="presOf" srcId="{B501C053-211C-4F1F-91C1-20E18B9C04DC}" destId="{17A940DC-571C-4E0A-80DA-245A6FACCAD9}" srcOrd="0" destOrd="0" presId="urn:microsoft.com/office/officeart/2005/8/layout/list1"/>
    <dgm:cxn modelId="{E5C89BA0-657B-4A50-817B-155499088250}" srcId="{B501C053-211C-4F1F-91C1-20E18B9C04DC}" destId="{CF82C269-3AD8-48A5-8793-F01BC0A50A28}" srcOrd="5" destOrd="0" parTransId="{F737E71B-3A7A-4DBD-8B7E-31358055BE3C}" sibTransId="{0094D87A-2473-495C-840B-AF9E6676AC08}"/>
    <dgm:cxn modelId="{01524149-062E-4A22-807A-06CE1DE2CA66}" srcId="{B501C053-211C-4F1F-91C1-20E18B9C04DC}" destId="{02F2355D-A62B-47EE-81DD-2FE6E24B09C1}" srcOrd="4" destOrd="0" parTransId="{36D72D9E-5D97-470F-9F7D-8224EF31A50B}" sibTransId="{41578FE8-692A-4D57-9637-6EC94AF047AF}"/>
    <dgm:cxn modelId="{B2CDF675-83D3-4D73-AD77-66528052B8F4}" type="presOf" srcId="{02F2355D-A62B-47EE-81DD-2FE6E24B09C1}" destId="{B13DE2EF-2998-49CD-A8FA-105BC4586F62}" srcOrd="1" destOrd="0" presId="urn:microsoft.com/office/officeart/2005/8/layout/list1"/>
    <dgm:cxn modelId="{D9A57EE0-DBE4-4490-859C-935B543ED91F}" srcId="{B501C053-211C-4F1F-91C1-20E18B9C04DC}" destId="{A17259B0-FDFC-4378-8DEB-6F1393C795D9}" srcOrd="3" destOrd="0" parTransId="{D44ABB97-A4E4-4C4F-813B-196FD23B00A7}" sibTransId="{FEA88E5A-E09F-4773-B662-770EE28F8272}"/>
    <dgm:cxn modelId="{7E559287-F728-483D-BB10-B00E4947205A}" type="presOf" srcId="{A70E5A88-B934-4003-B36F-56104B3C4F01}" destId="{C76F662F-FBD3-4976-B2FB-D0CA98B3B591}" srcOrd="0" destOrd="0" presId="urn:microsoft.com/office/officeart/2005/8/layout/list1"/>
    <dgm:cxn modelId="{91BC1609-92D3-4A83-A7FB-119EC91D86C7}" type="presOf" srcId="{CF82C269-3AD8-48A5-8793-F01BC0A50A28}" destId="{10350457-ECD4-46C2-9E44-349477A1E937}" srcOrd="0" destOrd="0" presId="urn:microsoft.com/office/officeart/2005/8/layout/list1"/>
    <dgm:cxn modelId="{217C1850-E855-4732-8313-60BD0502ABEA}" type="presOf" srcId="{B592C9D4-BA8C-459E-B342-38EF3B072F13}" destId="{8188DF80-9525-4A48-9E56-BCF9801968A3}" srcOrd="0" destOrd="0" presId="urn:microsoft.com/office/officeart/2005/8/layout/list1"/>
    <dgm:cxn modelId="{3FE404F4-542B-4401-BADC-7448E67B3DFA}" type="presOf" srcId="{7711C045-42A6-495B-AFF5-5675635FB1E5}" destId="{E74CCD31-D924-4909-9D34-887D1775A2B7}" srcOrd="0" destOrd="0" presId="urn:microsoft.com/office/officeart/2005/8/layout/list1"/>
    <dgm:cxn modelId="{94502D3E-CE66-4822-A034-5CE61D8D0F47}" type="presParOf" srcId="{17A940DC-571C-4E0A-80DA-245A6FACCAD9}" destId="{E4771E2E-B955-4D9C-9D4B-B565D7FEB13F}" srcOrd="0" destOrd="0" presId="urn:microsoft.com/office/officeart/2005/8/layout/list1"/>
    <dgm:cxn modelId="{50322CD9-DF02-4CE7-9307-04523B88D0D6}" type="presParOf" srcId="{E4771E2E-B955-4D9C-9D4B-B565D7FEB13F}" destId="{C76F662F-FBD3-4976-B2FB-D0CA98B3B591}" srcOrd="0" destOrd="0" presId="urn:microsoft.com/office/officeart/2005/8/layout/list1"/>
    <dgm:cxn modelId="{AD2CFB68-D241-4029-B911-9F89C4F25143}" type="presParOf" srcId="{E4771E2E-B955-4D9C-9D4B-B565D7FEB13F}" destId="{18592251-BE68-4978-A4FD-42741D0829C0}" srcOrd="1" destOrd="0" presId="urn:microsoft.com/office/officeart/2005/8/layout/list1"/>
    <dgm:cxn modelId="{C1F3D488-4790-4901-8291-90C70C7B9C27}" type="presParOf" srcId="{17A940DC-571C-4E0A-80DA-245A6FACCAD9}" destId="{C8E1F497-D883-4FCB-A7BB-5C1253423728}" srcOrd="1" destOrd="0" presId="urn:microsoft.com/office/officeart/2005/8/layout/list1"/>
    <dgm:cxn modelId="{FADEAFEE-0131-4402-9ED2-6859876B54E2}" type="presParOf" srcId="{17A940DC-571C-4E0A-80DA-245A6FACCAD9}" destId="{F538EED4-02DD-4C9F-83F5-E09FCD16CB5B}" srcOrd="2" destOrd="0" presId="urn:microsoft.com/office/officeart/2005/8/layout/list1"/>
    <dgm:cxn modelId="{FE90AF19-3927-44E6-A3E3-52AC489EF615}" type="presParOf" srcId="{17A940DC-571C-4E0A-80DA-245A6FACCAD9}" destId="{1CAB1A6A-AE3C-4C27-A64C-F35848F54075}" srcOrd="3" destOrd="0" presId="urn:microsoft.com/office/officeart/2005/8/layout/list1"/>
    <dgm:cxn modelId="{2759B9A4-278B-45CE-B054-CFA1DBE5A172}" type="presParOf" srcId="{17A940DC-571C-4E0A-80DA-245A6FACCAD9}" destId="{C1384AB4-BDA9-4776-A01C-BF39B6431956}" srcOrd="4" destOrd="0" presId="urn:microsoft.com/office/officeart/2005/8/layout/list1"/>
    <dgm:cxn modelId="{84C4B446-EF77-4F6B-AF57-C37A329C3F2B}" type="presParOf" srcId="{C1384AB4-BDA9-4776-A01C-BF39B6431956}" destId="{E74CCD31-D924-4909-9D34-887D1775A2B7}" srcOrd="0" destOrd="0" presId="urn:microsoft.com/office/officeart/2005/8/layout/list1"/>
    <dgm:cxn modelId="{4E327D69-8227-4325-85AF-7A6F9847DF28}" type="presParOf" srcId="{C1384AB4-BDA9-4776-A01C-BF39B6431956}" destId="{F3781B5C-00EE-422B-B35D-A54144308420}" srcOrd="1" destOrd="0" presId="urn:microsoft.com/office/officeart/2005/8/layout/list1"/>
    <dgm:cxn modelId="{DE003FD8-4F0C-40EA-9B44-DB469F596304}" type="presParOf" srcId="{17A940DC-571C-4E0A-80DA-245A6FACCAD9}" destId="{59B4846C-43EC-47BE-8FED-7320D5182DC0}" srcOrd="5" destOrd="0" presId="urn:microsoft.com/office/officeart/2005/8/layout/list1"/>
    <dgm:cxn modelId="{887E3D69-86E1-443D-A4AF-E2251C5B6623}" type="presParOf" srcId="{17A940DC-571C-4E0A-80DA-245A6FACCAD9}" destId="{32E68509-56A4-4BDF-BD47-583E2AFA3FA6}" srcOrd="6" destOrd="0" presId="urn:microsoft.com/office/officeart/2005/8/layout/list1"/>
    <dgm:cxn modelId="{B9EA252E-C683-4036-AB7F-2D7E39BD7219}" type="presParOf" srcId="{17A940DC-571C-4E0A-80DA-245A6FACCAD9}" destId="{9DA4D81E-920A-45D6-A229-6AB172A66082}" srcOrd="7" destOrd="0" presId="urn:microsoft.com/office/officeart/2005/8/layout/list1"/>
    <dgm:cxn modelId="{06D6247F-6F9D-4625-9A4F-A469DC7247B7}" type="presParOf" srcId="{17A940DC-571C-4E0A-80DA-245A6FACCAD9}" destId="{4FA621BF-CFD1-4C07-9687-F8B9CCB9B9EF}" srcOrd="8" destOrd="0" presId="urn:microsoft.com/office/officeart/2005/8/layout/list1"/>
    <dgm:cxn modelId="{BE60DEFC-40C5-4555-8BAF-1FEEFEB663E2}" type="presParOf" srcId="{4FA621BF-CFD1-4C07-9687-F8B9CCB9B9EF}" destId="{8188DF80-9525-4A48-9E56-BCF9801968A3}" srcOrd="0" destOrd="0" presId="urn:microsoft.com/office/officeart/2005/8/layout/list1"/>
    <dgm:cxn modelId="{7AF1CDD8-C326-4A8D-95F4-3DF71EB5C6B4}" type="presParOf" srcId="{4FA621BF-CFD1-4C07-9687-F8B9CCB9B9EF}" destId="{20157F2B-3D3C-4BBC-8207-F1D04DC7728C}" srcOrd="1" destOrd="0" presId="urn:microsoft.com/office/officeart/2005/8/layout/list1"/>
    <dgm:cxn modelId="{213E2F4A-425C-40CE-89E0-B86D5C661BCB}" type="presParOf" srcId="{17A940DC-571C-4E0A-80DA-245A6FACCAD9}" destId="{AEDA2D06-1753-4A6A-B3B1-99D4C9C27141}" srcOrd="9" destOrd="0" presId="urn:microsoft.com/office/officeart/2005/8/layout/list1"/>
    <dgm:cxn modelId="{39C54700-EFFF-46EB-B73F-789F2ABC2F34}" type="presParOf" srcId="{17A940DC-571C-4E0A-80DA-245A6FACCAD9}" destId="{880FF61E-5963-4E84-90F0-BDD1938179F5}" srcOrd="10" destOrd="0" presId="urn:microsoft.com/office/officeart/2005/8/layout/list1"/>
    <dgm:cxn modelId="{B1C11A68-DB87-452C-B326-D042967ED5F7}" type="presParOf" srcId="{17A940DC-571C-4E0A-80DA-245A6FACCAD9}" destId="{3AF14679-1702-40D0-BCEF-AEA480B22EA0}" srcOrd="11" destOrd="0" presId="urn:microsoft.com/office/officeart/2005/8/layout/list1"/>
    <dgm:cxn modelId="{7C1426BA-96CB-4ED5-A44F-235A63B15678}" type="presParOf" srcId="{17A940DC-571C-4E0A-80DA-245A6FACCAD9}" destId="{7D8F5336-FD94-4591-9763-2480C5DD3174}" srcOrd="12" destOrd="0" presId="urn:microsoft.com/office/officeart/2005/8/layout/list1"/>
    <dgm:cxn modelId="{609574CB-D9CB-403B-B7E4-B9952B05F31C}" type="presParOf" srcId="{7D8F5336-FD94-4591-9763-2480C5DD3174}" destId="{09A1DFF0-29BB-4D1C-B334-CBBB697F63CF}" srcOrd="0" destOrd="0" presId="urn:microsoft.com/office/officeart/2005/8/layout/list1"/>
    <dgm:cxn modelId="{35B4E787-4CD8-4A9E-833F-B08EBECD69A7}" type="presParOf" srcId="{7D8F5336-FD94-4591-9763-2480C5DD3174}" destId="{AE1BF584-560D-4DBA-9F0B-72263A32552A}" srcOrd="1" destOrd="0" presId="urn:microsoft.com/office/officeart/2005/8/layout/list1"/>
    <dgm:cxn modelId="{D3807CC3-2545-4802-B0E7-14F065F67788}" type="presParOf" srcId="{17A940DC-571C-4E0A-80DA-245A6FACCAD9}" destId="{251BDE04-C17F-4711-BB43-8156F090F472}" srcOrd="13" destOrd="0" presId="urn:microsoft.com/office/officeart/2005/8/layout/list1"/>
    <dgm:cxn modelId="{2F56E73C-17DD-41DF-9906-CC68AFD7D2BD}" type="presParOf" srcId="{17A940DC-571C-4E0A-80DA-245A6FACCAD9}" destId="{519980CA-CBFB-4774-9605-D30371128D37}" srcOrd="14" destOrd="0" presId="urn:microsoft.com/office/officeart/2005/8/layout/list1"/>
    <dgm:cxn modelId="{642CA11F-5061-400D-8932-12B9FA1153D9}" type="presParOf" srcId="{17A940DC-571C-4E0A-80DA-245A6FACCAD9}" destId="{258BF949-6B1C-4C62-B529-BE126D9A7AAC}" srcOrd="15" destOrd="0" presId="urn:microsoft.com/office/officeart/2005/8/layout/list1"/>
    <dgm:cxn modelId="{2F428BFD-DB0C-4060-9BB0-D1BBB2754AD1}" type="presParOf" srcId="{17A940DC-571C-4E0A-80DA-245A6FACCAD9}" destId="{5FD2F22F-0C44-4D44-80C0-8C7A6B8FC71E}" srcOrd="16" destOrd="0" presId="urn:microsoft.com/office/officeart/2005/8/layout/list1"/>
    <dgm:cxn modelId="{DBE8390A-D359-46CD-89A0-693E76AADE29}" type="presParOf" srcId="{5FD2F22F-0C44-4D44-80C0-8C7A6B8FC71E}" destId="{F884F3A1-3440-4CBD-9206-4D9690F5BB0F}" srcOrd="0" destOrd="0" presId="urn:microsoft.com/office/officeart/2005/8/layout/list1"/>
    <dgm:cxn modelId="{4BEC5598-CFC8-444A-BE87-F7B7D186C43C}" type="presParOf" srcId="{5FD2F22F-0C44-4D44-80C0-8C7A6B8FC71E}" destId="{B13DE2EF-2998-49CD-A8FA-105BC4586F62}" srcOrd="1" destOrd="0" presId="urn:microsoft.com/office/officeart/2005/8/layout/list1"/>
    <dgm:cxn modelId="{A024BA22-2383-4AA9-A9B2-357465B65AB1}" type="presParOf" srcId="{17A940DC-571C-4E0A-80DA-245A6FACCAD9}" destId="{BEDD63C6-FCB7-46CB-ACF7-39012D6C7748}" srcOrd="17" destOrd="0" presId="urn:microsoft.com/office/officeart/2005/8/layout/list1"/>
    <dgm:cxn modelId="{63E54FED-FAAD-4F64-B89F-076FDFDADD3D}" type="presParOf" srcId="{17A940DC-571C-4E0A-80DA-245A6FACCAD9}" destId="{B0EFD737-25DB-44B2-97C1-E158023CEFF3}" srcOrd="18" destOrd="0" presId="urn:microsoft.com/office/officeart/2005/8/layout/list1"/>
    <dgm:cxn modelId="{D410CC42-8E85-4EA1-9EBB-E8B0580D1E99}" type="presParOf" srcId="{17A940DC-571C-4E0A-80DA-245A6FACCAD9}" destId="{EC1CF7FF-5832-4736-8ECD-8CB0476CF205}" srcOrd="19" destOrd="0" presId="urn:microsoft.com/office/officeart/2005/8/layout/list1"/>
    <dgm:cxn modelId="{C08CC0CA-00A7-44E1-AF37-292D508DF124}" type="presParOf" srcId="{17A940DC-571C-4E0A-80DA-245A6FACCAD9}" destId="{CC669498-A1B7-43CD-B9EF-93DC1AE7D412}" srcOrd="20" destOrd="0" presId="urn:microsoft.com/office/officeart/2005/8/layout/list1"/>
    <dgm:cxn modelId="{6A8F0244-5A54-44F3-9A6B-9598A91D9D87}" type="presParOf" srcId="{CC669498-A1B7-43CD-B9EF-93DC1AE7D412}" destId="{10350457-ECD4-46C2-9E44-349477A1E937}" srcOrd="0" destOrd="0" presId="urn:microsoft.com/office/officeart/2005/8/layout/list1"/>
    <dgm:cxn modelId="{72C7E2CC-F9AA-4DD1-A516-29781021416A}" type="presParOf" srcId="{CC669498-A1B7-43CD-B9EF-93DC1AE7D412}" destId="{5C81F5F7-BB45-4637-A53C-737E58DD792C}" srcOrd="1" destOrd="0" presId="urn:microsoft.com/office/officeart/2005/8/layout/list1"/>
    <dgm:cxn modelId="{6B709D21-7455-460F-956A-020030E64760}" type="presParOf" srcId="{17A940DC-571C-4E0A-80DA-245A6FACCAD9}" destId="{9D14558F-9FFB-49BB-A4EA-E88CBD6774CD}" srcOrd="21" destOrd="0" presId="urn:microsoft.com/office/officeart/2005/8/layout/list1"/>
    <dgm:cxn modelId="{B2FBCA19-3E38-4ABC-9649-A739628BECB3}" type="presParOf" srcId="{17A940DC-571C-4E0A-80DA-245A6FACCAD9}" destId="{364793B7-CBE1-4159-8E6E-2EEA16B94B6A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19697B-A9ED-483F-87E0-987A5F05390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BE5FA710-2537-4E14-B0BC-349E954B8BEA}">
      <dgm:prSet phldrT="[Testo]"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Quando?	</a:t>
          </a:r>
        </a:p>
      </dgm:t>
    </dgm:pt>
    <dgm:pt modelId="{B64F9974-8F8E-4FAA-A8D4-899C3ED0AEF9}" type="parTrans" cxnId="{6F8640DA-6237-4F0C-9076-A2E660EFD45B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790CFB-3F2C-4C87-95FE-89EA13C34404}" type="sibTrans" cxnId="{6F8640DA-6237-4F0C-9076-A2E660EFD45B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63EE57-04CB-44C0-A384-7E982BDAE035}">
      <dgm:prSet phldrT="[Testo]" custT="1"/>
      <dgm:spPr/>
      <dgm:t>
        <a:bodyPr/>
        <a:lstStyle/>
        <a:p>
          <a:r>
            <a:rPr lang="it-IT" sz="1800">
              <a:latin typeface="Arial" panose="020B0604020202020204" pitchFamily="34" charset="0"/>
              <a:cs typeface="Arial" panose="020B0604020202020204" pitchFamily="34" charset="0"/>
            </a:rPr>
            <a:t>Dove?</a:t>
          </a:r>
          <a:endParaRPr lang="it-IT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05C0BE-F016-4074-B133-3276ABCD2B21}" type="par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5F1145-841C-4EFD-B1AA-D96A3F1FFB96}" type="sib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739334-06FB-4FE6-8C1C-CC0EFE6DDADD}">
      <dgm:prSet phldrT="[Testo]" custT="1"/>
      <dgm:spPr/>
      <dgm:t>
        <a:bodyPr/>
        <a:lstStyle/>
        <a:p>
          <a:r>
            <a:rPr lang="it-IT" sz="1800">
              <a:latin typeface="Arial" panose="020B0604020202020204" pitchFamily="34" charset="0"/>
              <a:cs typeface="Arial" panose="020B0604020202020204" pitchFamily="34" charset="0"/>
            </a:rPr>
            <a:t>Per quanto?</a:t>
          </a:r>
          <a:endParaRPr lang="it-IT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CAD1B1-5093-403E-BF75-ED3AE22365A4}" type="par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5CD98A-FC56-4C91-B98F-2FEB5D79A5FC}" type="sib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4904E-6569-4831-92A1-898A37698A61}">
      <dgm:prSet custT="1"/>
      <dgm:spPr/>
      <dgm:t>
        <a:bodyPr/>
        <a:lstStyle/>
        <a:p>
          <a:r>
            <a:rPr lang="it-IT" sz="1800">
              <a:latin typeface="Arial" panose="020B0604020202020204" pitchFamily="34" charset="0"/>
              <a:cs typeface="Arial" panose="020B0604020202020204" pitchFamily="34" charset="0"/>
            </a:rPr>
            <a:t>Che tipo di tirocinio?</a:t>
          </a:r>
          <a:endParaRPr lang="it-IT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B4A71D-75D3-4B37-94B4-E470A9825971}" type="par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912E4B-8041-4A7C-818F-7786A15B9FFC}" type="sib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DC604-9A94-43AF-BEEB-2E24F629157B}" type="pres">
      <dgm:prSet presAssocID="{EF19697B-A9ED-483F-87E0-987A5F0539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C7F1551-0C81-4173-9FD6-004FFBA961E7}" type="pres">
      <dgm:prSet presAssocID="{BE5FA710-2537-4E14-B0BC-349E954B8BEA}" presName="parentLin" presStyleCnt="0"/>
      <dgm:spPr/>
    </dgm:pt>
    <dgm:pt modelId="{5C87C7B3-2355-4150-B642-3C9263DB4F8A}" type="pres">
      <dgm:prSet presAssocID="{BE5FA710-2537-4E14-B0BC-349E954B8BEA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ED74846A-406F-40AB-B510-A781066D30EF}" type="pres">
      <dgm:prSet presAssocID="{BE5FA710-2537-4E14-B0BC-349E954B8BE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5CAFA13-BA10-4A63-A28E-D6A6B691FA24}" type="pres">
      <dgm:prSet presAssocID="{BE5FA710-2537-4E14-B0BC-349E954B8BEA}" presName="negativeSpace" presStyleCnt="0"/>
      <dgm:spPr/>
    </dgm:pt>
    <dgm:pt modelId="{5D6AE21C-4485-4837-AA18-C4C07DB25E96}" type="pres">
      <dgm:prSet presAssocID="{BE5FA710-2537-4E14-B0BC-349E954B8BEA}" presName="childText" presStyleLbl="conFgAcc1" presStyleIdx="0" presStyleCnt="4">
        <dgm:presLayoutVars>
          <dgm:bulletEnabled val="1"/>
        </dgm:presLayoutVars>
      </dgm:prSet>
      <dgm:spPr/>
    </dgm:pt>
    <dgm:pt modelId="{BC3193F6-C5D0-4C86-9182-0B166C50EC9A}" type="pres">
      <dgm:prSet presAssocID="{41790CFB-3F2C-4C87-95FE-89EA13C34404}" presName="spaceBetweenRectangles" presStyleCnt="0"/>
      <dgm:spPr/>
    </dgm:pt>
    <dgm:pt modelId="{22948F90-1271-40F9-9387-A20F99CCDD4C}" type="pres">
      <dgm:prSet presAssocID="{F6F4904E-6569-4831-92A1-898A37698A61}" presName="parentLin" presStyleCnt="0"/>
      <dgm:spPr/>
    </dgm:pt>
    <dgm:pt modelId="{DC466F02-F3CE-4A36-B370-C31B79CAB4B5}" type="pres">
      <dgm:prSet presAssocID="{F6F4904E-6569-4831-92A1-898A37698A61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AAD4BD96-4C5D-49DC-9C99-B5DA563BC390}" type="pres">
      <dgm:prSet presAssocID="{F6F4904E-6569-4831-92A1-898A37698A6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3DF79B-E129-447A-8D3C-E821BD593C4B}" type="pres">
      <dgm:prSet presAssocID="{F6F4904E-6569-4831-92A1-898A37698A61}" presName="negativeSpace" presStyleCnt="0"/>
      <dgm:spPr/>
    </dgm:pt>
    <dgm:pt modelId="{FA64E046-5A6A-4786-805F-0774AAF72231}" type="pres">
      <dgm:prSet presAssocID="{F6F4904E-6569-4831-92A1-898A37698A61}" presName="childText" presStyleLbl="conFgAcc1" presStyleIdx="1" presStyleCnt="4">
        <dgm:presLayoutVars>
          <dgm:bulletEnabled val="1"/>
        </dgm:presLayoutVars>
      </dgm:prSet>
      <dgm:spPr/>
    </dgm:pt>
    <dgm:pt modelId="{6E5823CF-4802-4918-BD6D-F76C22C40644}" type="pres">
      <dgm:prSet presAssocID="{38912E4B-8041-4A7C-818F-7786A15B9FFC}" presName="spaceBetweenRectangles" presStyleCnt="0"/>
      <dgm:spPr/>
    </dgm:pt>
    <dgm:pt modelId="{8B9665EC-BAAF-4848-9637-DEE9BAF625D1}" type="pres">
      <dgm:prSet presAssocID="{E163EE57-04CB-44C0-A384-7E982BDAE035}" presName="parentLin" presStyleCnt="0"/>
      <dgm:spPr/>
    </dgm:pt>
    <dgm:pt modelId="{4D3EC239-F4B8-4555-8067-339300DC0B0C}" type="pres">
      <dgm:prSet presAssocID="{E163EE57-04CB-44C0-A384-7E982BDAE035}" presName="parentLeftMargin" presStyleLbl="node1" presStyleIdx="1" presStyleCnt="4"/>
      <dgm:spPr/>
      <dgm:t>
        <a:bodyPr/>
        <a:lstStyle/>
        <a:p>
          <a:endParaRPr lang="it-IT"/>
        </a:p>
      </dgm:t>
    </dgm:pt>
    <dgm:pt modelId="{AFF3101E-9BDE-4052-9F9C-4B821C67110D}" type="pres">
      <dgm:prSet presAssocID="{E163EE57-04CB-44C0-A384-7E982BDAE03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0B122BF-3DEE-44B7-BA8B-0CC9C94238C5}" type="pres">
      <dgm:prSet presAssocID="{E163EE57-04CB-44C0-A384-7E982BDAE035}" presName="negativeSpace" presStyleCnt="0"/>
      <dgm:spPr/>
    </dgm:pt>
    <dgm:pt modelId="{8F130C2C-92E4-469F-8366-1B2C4E808C39}" type="pres">
      <dgm:prSet presAssocID="{E163EE57-04CB-44C0-A384-7E982BDAE035}" presName="childText" presStyleLbl="conFgAcc1" presStyleIdx="2" presStyleCnt="4">
        <dgm:presLayoutVars>
          <dgm:bulletEnabled val="1"/>
        </dgm:presLayoutVars>
      </dgm:prSet>
      <dgm:spPr/>
    </dgm:pt>
    <dgm:pt modelId="{D6E37FBC-977C-435C-96DE-121737C155AC}" type="pres">
      <dgm:prSet presAssocID="{185F1145-841C-4EFD-B1AA-D96A3F1FFB96}" presName="spaceBetweenRectangles" presStyleCnt="0"/>
      <dgm:spPr/>
    </dgm:pt>
    <dgm:pt modelId="{C8696B13-3947-4006-94EC-B0FB7C33DAF1}" type="pres">
      <dgm:prSet presAssocID="{94739334-06FB-4FE6-8C1C-CC0EFE6DDADD}" presName="parentLin" presStyleCnt="0"/>
      <dgm:spPr/>
    </dgm:pt>
    <dgm:pt modelId="{869868E1-7225-47DD-819A-86ECDD2B5998}" type="pres">
      <dgm:prSet presAssocID="{94739334-06FB-4FE6-8C1C-CC0EFE6DDADD}" presName="parentLeftMargin" presStyleLbl="node1" presStyleIdx="2" presStyleCnt="4"/>
      <dgm:spPr/>
      <dgm:t>
        <a:bodyPr/>
        <a:lstStyle/>
        <a:p>
          <a:endParaRPr lang="it-IT"/>
        </a:p>
      </dgm:t>
    </dgm:pt>
    <dgm:pt modelId="{9A0B5C9E-3AB4-42C5-A532-DDB27000D1F5}" type="pres">
      <dgm:prSet presAssocID="{94739334-06FB-4FE6-8C1C-CC0EFE6DDAD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FF38C86-F00A-4289-8602-830015B9E50D}" type="pres">
      <dgm:prSet presAssocID="{94739334-06FB-4FE6-8C1C-CC0EFE6DDADD}" presName="negativeSpace" presStyleCnt="0"/>
      <dgm:spPr/>
    </dgm:pt>
    <dgm:pt modelId="{135237B1-1C1D-420D-BF09-C20911B9C986}" type="pres">
      <dgm:prSet presAssocID="{94739334-06FB-4FE6-8C1C-CC0EFE6DDAD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C44F38A-51AA-4BC5-9F93-FFCB35E5463C}" type="presOf" srcId="{BE5FA710-2537-4E14-B0BC-349E954B8BEA}" destId="{ED74846A-406F-40AB-B510-A781066D30EF}" srcOrd="1" destOrd="0" presId="urn:microsoft.com/office/officeart/2005/8/layout/list1"/>
    <dgm:cxn modelId="{1D41D4E3-AA10-4004-A8CD-9D02AA0A300E}" srcId="{EF19697B-A9ED-483F-87E0-987A5F053900}" destId="{F6F4904E-6569-4831-92A1-898A37698A61}" srcOrd="1" destOrd="0" parTransId="{A2B4A71D-75D3-4B37-94B4-E470A9825971}" sibTransId="{38912E4B-8041-4A7C-818F-7786A15B9FFC}"/>
    <dgm:cxn modelId="{136D7FBC-D0BD-48BC-9A57-C5BEBC93AF03}" srcId="{EF19697B-A9ED-483F-87E0-987A5F053900}" destId="{94739334-06FB-4FE6-8C1C-CC0EFE6DDADD}" srcOrd="3" destOrd="0" parTransId="{1BCAD1B1-5093-403E-BF75-ED3AE22365A4}" sibTransId="{6E5CD98A-FC56-4C91-B98F-2FEB5D79A5FC}"/>
    <dgm:cxn modelId="{F496C141-3E83-4464-896D-B39A09031D92}" type="presOf" srcId="{E163EE57-04CB-44C0-A384-7E982BDAE035}" destId="{AFF3101E-9BDE-4052-9F9C-4B821C67110D}" srcOrd="1" destOrd="0" presId="urn:microsoft.com/office/officeart/2005/8/layout/list1"/>
    <dgm:cxn modelId="{98FC5425-41DA-491A-936B-CC24F111C6CD}" type="presOf" srcId="{BE5FA710-2537-4E14-B0BC-349E954B8BEA}" destId="{5C87C7B3-2355-4150-B642-3C9263DB4F8A}" srcOrd="0" destOrd="0" presId="urn:microsoft.com/office/officeart/2005/8/layout/list1"/>
    <dgm:cxn modelId="{E9846C68-66F8-45F6-848D-F11E9C06D0B1}" type="presOf" srcId="{94739334-06FB-4FE6-8C1C-CC0EFE6DDADD}" destId="{9A0B5C9E-3AB4-42C5-A532-DDB27000D1F5}" srcOrd="1" destOrd="0" presId="urn:microsoft.com/office/officeart/2005/8/layout/list1"/>
    <dgm:cxn modelId="{3E2BB132-ECBC-4734-95A1-50A425628221}" srcId="{EF19697B-A9ED-483F-87E0-987A5F053900}" destId="{E163EE57-04CB-44C0-A384-7E982BDAE035}" srcOrd="2" destOrd="0" parTransId="{4B05C0BE-F016-4074-B133-3276ABCD2B21}" sibTransId="{185F1145-841C-4EFD-B1AA-D96A3F1FFB96}"/>
    <dgm:cxn modelId="{C7FB54B9-E22A-4970-B88D-469911EF09F7}" type="presOf" srcId="{94739334-06FB-4FE6-8C1C-CC0EFE6DDADD}" destId="{869868E1-7225-47DD-819A-86ECDD2B5998}" srcOrd="0" destOrd="0" presId="urn:microsoft.com/office/officeart/2005/8/layout/list1"/>
    <dgm:cxn modelId="{742EF99C-93A5-49B9-BC84-BD8D54B3EE5D}" type="presOf" srcId="{E163EE57-04CB-44C0-A384-7E982BDAE035}" destId="{4D3EC239-F4B8-4555-8067-339300DC0B0C}" srcOrd="0" destOrd="0" presId="urn:microsoft.com/office/officeart/2005/8/layout/list1"/>
    <dgm:cxn modelId="{DF071C52-E2BC-4AF2-8C56-231DDB0CCB18}" type="presOf" srcId="{F6F4904E-6569-4831-92A1-898A37698A61}" destId="{DC466F02-F3CE-4A36-B370-C31B79CAB4B5}" srcOrd="0" destOrd="0" presId="urn:microsoft.com/office/officeart/2005/8/layout/list1"/>
    <dgm:cxn modelId="{345F424A-C4C7-4D87-A8CE-53F2B5F38A6B}" type="presOf" srcId="{EF19697B-A9ED-483F-87E0-987A5F053900}" destId="{8F3DC604-9A94-43AF-BEEB-2E24F629157B}" srcOrd="0" destOrd="0" presId="urn:microsoft.com/office/officeart/2005/8/layout/list1"/>
    <dgm:cxn modelId="{6F8640DA-6237-4F0C-9076-A2E660EFD45B}" srcId="{EF19697B-A9ED-483F-87E0-987A5F053900}" destId="{BE5FA710-2537-4E14-B0BC-349E954B8BEA}" srcOrd="0" destOrd="0" parTransId="{B64F9974-8F8E-4FAA-A8D4-899C3ED0AEF9}" sibTransId="{41790CFB-3F2C-4C87-95FE-89EA13C34404}"/>
    <dgm:cxn modelId="{E2E8F7FF-BF12-40E6-95E3-E2EF2ADE196D}" type="presOf" srcId="{F6F4904E-6569-4831-92A1-898A37698A61}" destId="{AAD4BD96-4C5D-49DC-9C99-B5DA563BC390}" srcOrd="1" destOrd="0" presId="urn:microsoft.com/office/officeart/2005/8/layout/list1"/>
    <dgm:cxn modelId="{F7B95AF4-79B9-41FF-A608-8D48B56EB3CA}" type="presParOf" srcId="{8F3DC604-9A94-43AF-BEEB-2E24F629157B}" destId="{EC7F1551-0C81-4173-9FD6-004FFBA961E7}" srcOrd="0" destOrd="0" presId="urn:microsoft.com/office/officeart/2005/8/layout/list1"/>
    <dgm:cxn modelId="{3E32F302-64FC-41A6-BCD1-8226D1ECD569}" type="presParOf" srcId="{EC7F1551-0C81-4173-9FD6-004FFBA961E7}" destId="{5C87C7B3-2355-4150-B642-3C9263DB4F8A}" srcOrd="0" destOrd="0" presId="urn:microsoft.com/office/officeart/2005/8/layout/list1"/>
    <dgm:cxn modelId="{67A70E37-A087-4E85-96C3-06B4A15EB15D}" type="presParOf" srcId="{EC7F1551-0C81-4173-9FD6-004FFBA961E7}" destId="{ED74846A-406F-40AB-B510-A781066D30EF}" srcOrd="1" destOrd="0" presId="urn:microsoft.com/office/officeart/2005/8/layout/list1"/>
    <dgm:cxn modelId="{5651AA29-4D02-489F-A201-40DF93F7269F}" type="presParOf" srcId="{8F3DC604-9A94-43AF-BEEB-2E24F629157B}" destId="{B5CAFA13-BA10-4A63-A28E-D6A6B691FA24}" srcOrd="1" destOrd="0" presId="urn:microsoft.com/office/officeart/2005/8/layout/list1"/>
    <dgm:cxn modelId="{9B39DFFB-2E1E-469D-94B6-6AF6886A7DDA}" type="presParOf" srcId="{8F3DC604-9A94-43AF-BEEB-2E24F629157B}" destId="{5D6AE21C-4485-4837-AA18-C4C07DB25E96}" srcOrd="2" destOrd="0" presId="urn:microsoft.com/office/officeart/2005/8/layout/list1"/>
    <dgm:cxn modelId="{217C78F6-8FAC-4ECF-B04A-79C098C25157}" type="presParOf" srcId="{8F3DC604-9A94-43AF-BEEB-2E24F629157B}" destId="{BC3193F6-C5D0-4C86-9182-0B166C50EC9A}" srcOrd="3" destOrd="0" presId="urn:microsoft.com/office/officeart/2005/8/layout/list1"/>
    <dgm:cxn modelId="{9EB99843-5AFA-488E-A876-48274089A718}" type="presParOf" srcId="{8F3DC604-9A94-43AF-BEEB-2E24F629157B}" destId="{22948F90-1271-40F9-9387-A20F99CCDD4C}" srcOrd="4" destOrd="0" presId="urn:microsoft.com/office/officeart/2005/8/layout/list1"/>
    <dgm:cxn modelId="{8C154567-269D-4EDE-BE94-732FD6856048}" type="presParOf" srcId="{22948F90-1271-40F9-9387-A20F99CCDD4C}" destId="{DC466F02-F3CE-4A36-B370-C31B79CAB4B5}" srcOrd="0" destOrd="0" presId="urn:microsoft.com/office/officeart/2005/8/layout/list1"/>
    <dgm:cxn modelId="{CA51A0FD-8E8D-4604-9193-AD2BDD50728D}" type="presParOf" srcId="{22948F90-1271-40F9-9387-A20F99CCDD4C}" destId="{AAD4BD96-4C5D-49DC-9C99-B5DA563BC390}" srcOrd="1" destOrd="0" presId="urn:microsoft.com/office/officeart/2005/8/layout/list1"/>
    <dgm:cxn modelId="{1C023B15-1197-40E0-BC14-A24EC5C3DFDD}" type="presParOf" srcId="{8F3DC604-9A94-43AF-BEEB-2E24F629157B}" destId="{E03DF79B-E129-447A-8D3C-E821BD593C4B}" srcOrd="5" destOrd="0" presId="urn:microsoft.com/office/officeart/2005/8/layout/list1"/>
    <dgm:cxn modelId="{D0052BEC-1B3F-4FDB-BE74-EEAEF18DA78A}" type="presParOf" srcId="{8F3DC604-9A94-43AF-BEEB-2E24F629157B}" destId="{FA64E046-5A6A-4786-805F-0774AAF72231}" srcOrd="6" destOrd="0" presId="urn:microsoft.com/office/officeart/2005/8/layout/list1"/>
    <dgm:cxn modelId="{C4FCA2E6-D11F-4E52-9E31-52C4796D55A5}" type="presParOf" srcId="{8F3DC604-9A94-43AF-BEEB-2E24F629157B}" destId="{6E5823CF-4802-4918-BD6D-F76C22C40644}" srcOrd="7" destOrd="0" presId="urn:microsoft.com/office/officeart/2005/8/layout/list1"/>
    <dgm:cxn modelId="{02C81E1C-49D0-4926-8854-D2FA27814D4A}" type="presParOf" srcId="{8F3DC604-9A94-43AF-BEEB-2E24F629157B}" destId="{8B9665EC-BAAF-4848-9637-DEE9BAF625D1}" srcOrd="8" destOrd="0" presId="urn:microsoft.com/office/officeart/2005/8/layout/list1"/>
    <dgm:cxn modelId="{79798F95-4CB3-4BEB-892E-C7AE9B9AAE60}" type="presParOf" srcId="{8B9665EC-BAAF-4848-9637-DEE9BAF625D1}" destId="{4D3EC239-F4B8-4555-8067-339300DC0B0C}" srcOrd="0" destOrd="0" presId="urn:microsoft.com/office/officeart/2005/8/layout/list1"/>
    <dgm:cxn modelId="{990B9E7E-A2F5-4599-BB42-2AFC62A69EA0}" type="presParOf" srcId="{8B9665EC-BAAF-4848-9637-DEE9BAF625D1}" destId="{AFF3101E-9BDE-4052-9F9C-4B821C67110D}" srcOrd="1" destOrd="0" presId="urn:microsoft.com/office/officeart/2005/8/layout/list1"/>
    <dgm:cxn modelId="{BAF14DBE-805C-46C3-A2A5-F07789CEFFA9}" type="presParOf" srcId="{8F3DC604-9A94-43AF-BEEB-2E24F629157B}" destId="{30B122BF-3DEE-44B7-BA8B-0CC9C94238C5}" srcOrd="9" destOrd="0" presId="urn:microsoft.com/office/officeart/2005/8/layout/list1"/>
    <dgm:cxn modelId="{F8D17407-D2FF-4DB1-9D16-1E1CFD2CC074}" type="presParOf" srcId="{8F3DC604-9A94-43AF-BEEB-2E24F629157B}" destId="{8F130C2C-92E4-469F-8366-1B2C4E808C39}" srcOrd="10" destOrd="0" presId="urn:microsoft.com/office/officeart/2005/8/layout/list1"/>
    <dgm:cxn modelId="{83B1B988-6AC0-41CF-AD2F-9688EB474F84}" type="presParOf" srcId="{8F3DC604-9A94-43AF-BEEB-2E24F629157B}" destId="{D6E37FBC-977C-435C-96DE-121737C155AC}" srcOrd="11" destOrd="0" presId="urn:microsoft.com/office/officeart/2005/8/layout/list1"/>
    <dgm:cxn modelId="{17DA5525-DC55-4F09-B310-90220C427FE4}" type="presParOf" srcId="{8F3DC604-9A94-43AF-BEEB-2E24F629157B}" destId="{C8696B13-3947-4006-94EC-B0FB7C33DAF1}" srcOrd="12" destOrd="0" presId="urn:microsoft.com/office/officeart/2005/8/layout/list1"/>
    <dgm:cxn modelId="{EC462709-4A4E-47A1-88F9-CBFE98403D2A}" type="presParOf" srcId="{C8696B13-3947-4006-94EC-B0FB7C33DAF1}" destId="{869868E1-7225-47DD-819A-86ECDD2B5998}" srcOrd="0" destOrd="0" presId="urn:microsoft.com/office/officeart/2005/8/layout/list1"/>
    <dgm:cxn modelId="{9D25BAF8-AF81-4692-A23F-0BDF4D491867}" type="presParOf" srcId="{C8696B13-3947-4006-94EC-B0FB7C33DAF1}" destId="{9A0B5C9E-3AB4-42C5-A532-DDB27000D1F5}" srcOrd="1" destOrd="0" presId="urn:microsoft.com/office/officeart/2005/8/layout/list1"/>
    <dgm:cxn modelId="{1B652338-B519-4C19-AC00-BAC079D81408}" type="presParOf" srcId="{8F3DC604-9A94-43AF-BEEB-2E24F629157B}" destId="{FFF38C86-F00A-4289-8602-830015B9E50D}" srcOrd="13" destOrd="0" presId="urn:microsoft.com/office/officeart/2005/8/layout/list1"/>
    <dgm:cxn modelId="{78B0EC04-2B61-41F2-BABD-4CD809BB4AC3}" type="presParOf" srcId="{8F3DC604-9A94-43AF-BEEB-2E24F629157B}" destId="{135237B1-1C1D-420D-BF09-C20911B9C98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19697B-A9ED-483F-87E0-987A5F05390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BE5FA710-2537-4E14-B0BC-349E954B8BEA}">
      <dgm:prSet phldrT="[Testo]"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Quando?	</a:t>
          </a:r>
        </a:p>
      </dgm:t>
    </dgm:pt>
    <dgm:pt modelId="{B64F9974-8F8E-4FAA-A8D4-899C3ED0AEF9}" type="parTrans" cxnId="{6F8640DA-6237-4F0C-9076-A2E660EFD45B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790CFB-3F2C-4C87-95FE-89EA13C34404}" type="sibTrans" cxnId="{6F8640DA-6237-4F0C-9076-A2E660EFD45B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DC604-9A94-43AF-BEEB-2E24F629157B}" type="pres">
      <dgm:prSet presAssocID="{EF19697B-A9ED-483F-87E0-987A5F0539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C7F1551-0C81-4173-9FD6-004FFBA961E7}" type="pres">
      <dgm:prSet presAssocID="{BE5FA710-2537-4E14-B0BC-349E954B8BEA}" presName="parentLin" presStyleCnt="0"/>
      <dgm:spPr/>
    </dgm:pt>
    <dgm:pt modelId="{5C87C7B3-2355-4150-B642-3C9263DB4F8A}" type="pres">
      <dgm:prSet presAssocID="{BE5FA710-2537-4E14-B0BC-349E954B8BEA}" presName="parentLeftMargin" presStyleLbl="node1" presStyleIdx="0" presStyleCnt="1"/>
      <dgm:spPr/>
      <dgm:t>
        <a:bodyPr/>
        <a:lstStyle/>
        <a:p>
          <a:endParaRPr lang="it-IT"/>
        </a:p>
      </dgm:t>
    </dgm:pt>
    <dgm:pt modelId="{ED74846A-406F-40AB-B510-A781066D30EF}" type="pres">
      <dgm:prSet presAssocID="{BE5FA710-2537-4E14-B0BC-349E954B8BE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5CAFA13-BA10-4A63-A28E-D6A6B691FA24}" type="pres">
      <dgm:prSet presAssocID="{BE5FA710-2537-4E14-B0BC-349E954B8BEA}" presName="negativeSpace" presStyleCnt="0"/>
      <dgm:spPr/>
    </dgm:pt>
    <dgm:pt modelId="{5D6AE21C-4485-4837-AA18-C4C07DB25E96}" type="pres">
      <dgm:prSet presAssocID="{BE5FA710-2537-4E14-B0BC-349E954B8BEA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98FC5425-41DA-491A-936B-CC24F111C6CD}" type="presOf" srcId="{BE5FA710-2537-4E14-B0BC-349E954B8BEA}" destId="{5C87C7B3-2355-4150-B642-3C9263DB4F8A}" srcOrd="0" destOrd="0" presId="urn:microsoft.com/office/officeart/2005/8/layout/list1"/>
    <dgm:cxn modelId="{2C44F38A-51AA-4BC5-9F93-FFCB35E5463C}" type="presOf" srcId="{BE5FA710-2537-4E14-B0BC-349E954B8BEA}" destId="{ED74846A-406F-40AB-B510-A781066D30EF}" srcOrd="1" destOrd="0" presId="urn:microsoft.com/office/officeart/2005/8/layout/list1"/>
    <dgm:cxn modelId="{345F424A-C4C7-4D87-A8CE-53F2B5F38A6B}" type="presOf" srcId="{EF19697B-A9ED-483F-87E0-987A5F053900}" destId="{8F3DC604-9A94-43AF-BEEB-2E24F629157B}" srcOrd="0" destOrd="0" presId="urn:microsoft.com/office/officeart/2005/8/layout/list1"/>
    <dgm:cxn modelId="{6F8640DA-6237-4F0C-9076-A2E660EFD45B}" srcId="{EF19697B-A9ED-483F-87E0-987A5F053900}" destId="{BE5FA710-2537-4E14-B0BC-349E954B8BEA}" srcOrd="0" destOrd="0" parTransId="{B64F9974-8F8E-4FAA-A8D4-899C3ED0AEF9}" sibTransId="{41790CFB-3F2C-4C87-95FE-89EA13C34404}"/>
    <dgm:cxn modelId="{F7B95AF4-79B9-41FF-A608-8D48B56EB3CA}" type="presParOf" srcId="{8F3DC604-9A94-43AF-BEEB-2E24F629157B}" destId="{EC7F1551-0C81-4173-9FD6-004FFBA961E7}" srcOrd="0" destOrd="0" presId="urn:microsoft.com/office/officeart/2005/8/layout/list1"/>
    <dgm:cxn modelId="{3E32F302-64FC-41A6-BCD1-8226D1ECD569}" type="presParOf" srcId="{EC7F1551-0C81-4173-9FD6-004FFBA961E7}" destId="{5C87C7B3-2355-4150-B642-3C9263DB4F8A}" srcOrd="0" destOrd="0" presId="urn:microsoft.com/office/officeart/2005/8/layout/list1"/>
    <dgm:cxn modelId="{67A70E37-A087-4E85-96C3-06B4A15EB15D}" type="presParOf" srcId="{EC7F1551-0C81-4173-9FD6-004FFBA961E7}" destId="{ED74846A-406F-40AB-B510-A781066D30EF}" srcOrd="1" destOrd="0" presId="urn:microsoft.com/office/officeart/2005/8/layout/list1"/>
    <dgm:cxn modelId="{5651AA29-4D02-489F-A201-40DF93F7269F}" type="presParOf" srcId="{8F3DC604-9A94-43AF-BEEB-2E24F629157B}" destId="{B5CAFA13-BA10-4A63-A28E-D6A6B691FA24}" srcOrd="1" destOrd="0" presId="urn:microsoft.com/office/officeart/2005/8/layout/list1"/>
    <dgm:cxn modelId="{9B39DFFB-2E1E-469D-94B6-6AF6886A7DDA}" type="presParOf" srcId="{8F3DC604-9A94-43AF-BEEB-2E24F629157B}" destId="{5D6AE21C-4485-4837-AA18-C4C07DB25E9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19697B-A9ED-483F-87E0-987A5F05390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94739334-06FB-4FE6-8C1C-CC0EFE6DDADD}">
      <dgm:prSet phldrT="[Testo]" custT="1"/>
      <dgm:spPr/>
      <dgm:t>
        <a:bodyPr/>
        <a:lstStyle/>
        <a:p>
          <a:r>
            <a:rPr lang="it-IT" sz="1800">
              <a:latin typeface="Arial" panose="020B0604020202020204" pitchFamily="34" charset="0"/>
              <a:cs typeface="Arial" panose="020B0604020202020204" pitchFamily="34" charset="0"/>
            </a:rPr>
            <a:t>Per quanto?</a:t>
          </a:r>
          <a:endParaRPr lang="it-IT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CAD1B1-5093-403E-BF75-ED3AE22365A4}" type="par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5CD98A-FC56-4C91-B98F-2FEB5D79A5FC}" type="sib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DC604-9A94-43AF-BEEB-2E24F629157B}" type="pres">
      <dgm:prSet presAssocID="{EF19697B-A9ED-483F-87E0-987A5F0539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8696B13-3947-4006-94EC-B0FB7C33DAF1}" type="pres">
      <dgm:prSet presAssocID="{94739334-06FB-4FE6-8C1C-CC0EFE6DDADD}" presName="parentLin" presStyleCnt="0"/>
      <dgm:spPr/>
    </dgm:pt>
    <dgm:pt modelId="{869868E1-7225-47DD-819A-86ECDD2B5998}" type="pres">
      <dgm:prSet presAssocID="{94739334-06FB-4FE6-8C1C-CC0EFE6DDADD}" presName="parentLeftMargin" presStyleLbl="node1" presStyleIdx="0" presStyleCnt="1"/>
      <dgm:spPr/>
      <dgm:t>
        <a:bodyPr/>
        <a:lstStyle/>
        <a:p>
          <a:endParaRPr lang="it-IT"/>
        </a:p>
      </dgm:t>
    </dgm:pt>
    <dgm:pt modelId="{9A0B5C9E-3AB4-42C5-A532-DDB27000D1F5}" type="pres">
      <dgm:prSet presAssocID="{94739334-06FB-4FE6-8C1C-CC0EFE6DDAD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FF38C86-F00A-4289-8602-830015B9E50D}" type="pres">
      <dgm:prSet presAssocID="{94739334-06FB-4FE6-8C1C-CC0EFE6DDADD}" presName="negativeSpace" presStyleCnt="0"/>
      <dgm:spPr/>
    </dgm:pt>
    <dgm:pt modelId="{135237B1-1C1D-420D-BF09-C20911B9C986}" type="pres">
      <dgm:prSet presAssocID="{94739334-06FB-4FE6-8C1C-CC0EFE6DDAD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36D7FBC-D0BD-48BC-9A57-C5BEBC93AF03}" srcId="{EF19697B-A9ED-483F-87E0-987A5F053900}" destId="{94739334-06FB-4FE6-8C1C-CC0EFE6DDADD}" srcOrd="0" destOrd="0" parTransId="{1BCAD1B1-5093-403E-BF75-ED3AE22365A4}" sibTransId="{6E5CD98A-FC56-4C91-B98F-2FEB5D79A5FC}"/>
    <dgm:cxn modelId="{E9846C68-66F8-45F6-848D-F11E9C06D0B1}" type="presOf" srcId="{94739334-06FB-4FE6-8C1C-CC0EFE6DDADD}" destId="{9A0B5C9E-3AB4-42C5-A532-DDB27000D1F5}" srcOrd="1" destOrd="0" presId="urn:microsoft.com/office/officeart/2005/8/layout/list1"/>
    <dgm:cxn modelId="{C7FB54B9-E22A-4970-B88D-469911EF09F7}" type="presOf" srcId="{94739334-06FB-4FE6-8C1C-CC0EFE6DDADD}" destId="{869868E1-7225-47DD-819A-86ECDD2B5998}" srcOrd="0" destOrd="0" presId="urn:microsoft.com/office/officeart/2005/8/layout/list1"/>
    <dgm:cxn modelId="{345F424A-C4C7-4D87-A8CE-53F2B5F38A6B}" type="presOf" srcId="{EF19697B-A9ED-483F-87E0-987A5F053900}" destId="{8F3DC604-9A94-43AF-BEEB-2E24F629157B}" srcOrd="0" destOrd="0" presId="urn:microsoft.com/office/officeart/2005/8/layout/list1"/>
    <dgm:cxn modelId="{17DA5525-DC55-4F09-B310-90220C427FE4}" type="presParOf" srcId="{8F3DC604-9A94-43AF-BEEB-2E24F629157B}" destId="{C8696B13-3947-4006-94EC-B0FB7C33DAF1}" srcOrd="0" destOrd="0" presId="urn:microsoft.com/office/officeart/2005/8/layout/list1"/>
    <dgm:cxn modelId="{EC462709-4A4E-47A1-88F9-CBFE98403D2A}" type="presParOf" srcId="{C8696B13-3947-4006-94EC-B0FB7C33DAF1}" destId="{869868E1-7225-47DD-819A-86ECDD2B5998}" srcOrd="0" destOrd="0" presId="urn:microsoft.com/office/officeart/2005/8/layout/list1"/>
    <dgm:cxn modelId="{9D25BAF8-AF81-4692-A23F-0BDF4D491867}" type="presParOf" srcId="{C8696B13-3947-4006-94EC-B0FB7C33DAF1}" destId="{9A0B5C9E-3AB4-42C5-A532-DDB27000D1F5}" srcOrd="1" destOrd="0" presId="urn:microsoft.com/office/officeart/2005/8/layout/list1"/>
    <dgm:cxn modelId="{1B652338-B519-4C19-AC00-BAC079D81408}" type="presParOf" srcId="{8F3DC604-9A94-43AF-BEEB-2E24F629157B}" destId="{FFF38C86-F00A-4289-8602-830015B9E50D}" srcOrd="1" destOrd="0" presId="urn:microsoft.com/office/officeart/2005/8/layout/list1"/>
    <dgm:cxn modelId="{78B0EC04-2B61-41F2-BABD-4CD809BB4AC3}" type="presParOf" srcId="{8F3DC604-9A94-43AF-BEEB-2E24F629157B}" destId="{135237B1-1C1D-420D-BF09-C20911B9C98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19697B-A9ED-483F-87E0-987A5F05390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94739334-06FB-4FE6-8C1C-CC0EFE6DDADD}">
      <dgm:prSet phldrT="[Testo]"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Che tipo di tirocinio?</a:t>
          </a:r>
        </a:p>
      </dgm:t>
    </dgm:pt>
    <dgm:pt modelId="{1BCAD1B1-5093-403E-BF75-ED3AE22365A4}" type="par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5CD98A-FC56-4C91-B98F-2FEB5D79A5FC}" type="sib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DC604-9A94-43AF-BEEB-2E24F629157B}" type="pres">
      <dgm:prSet presAssocID="{EF19697B-A9ED-483F-87E0-987A5F0539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8696B13-3947-4006-94EC-B0FB7C33DAF1}" type="pres">
      <dgm:prSet presAssocID="{94739334-06FB-4FE6-8C1C-CC0EFE6DDADD}" presName="parentLin" presStyleCnt="0"/>
      <dgm:spPr/>
    </dgm:pt>
    <dgm:pt modelId="{869868E1-7225-47DD-819A-86ECDD2B5998}" type="pres">
      <dgm:prSet presAssocID="{94739334-06FB-4FE6-8C1C-CC0EFE6DDADD}" presName="parentLeftMargin" presStyleLbl="node1" presStyleIdx="0" presStyleCnt="1"/>
      <dgm:spPr/>
      <dgm:t>
        <a:bodyPr/>
        <a:lstStyle/>
        <a:p>
          <a:endParaRPr lang="it-IT"/>
        </a:p>
      </dgm:t>
    </dgm:pt>
    <dgm:pt modelId="{9A0B5C9E-3AB4-42C5-A532-DDB27000D1F5}" type="pres">
      <dgm:prSet presAssocID="{94739334-06FB-4FE6-8C1C-CC0EFE6DDAD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FF38C86-F00A-4289-8602-830015B9E50D}" type="pres">
      <dgm:prSet presAssocID="{94739334-06FB-4FE6-8C1C-CC0EFE6DDADD}" presName="negativeSpace" presStyleCnt="0"/>
      <dgm:spPr/>
    </dgm:pt>
    <dgm:pt modelId="{135237B1-1C1D-420D-BF09-C20911B9C986}" type="pres">
      <dgm:prSet presAssocID="{94739334-06FB-4FE6-8C1C-CC0EFE6DDAD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36D7FBC-D0BD-48BC-9A57-C5BEBC93AF03}" srcId="{EF19697B-A9ED-483F-87E0-987A5F053900}" destId="{94739334-06FB-4FE6-8C1C-CC0EFE6DDADD}" srcOrd="0" destOrd="0" parTransId="{1BCAD1B1-5093-403E-BF75-ED3AE22365A4}" sibTransId="{6E5CD98A-FC56-4C91-B98F-2FEB5D79A5FC}"/>
    <dgm:cxn modelId="{E9846C68-66F8-45F6-848D-F11E9C06D0B1}" type="presOf" srcId="{94739334-06FB-4FE6-8C1C-CC0EFE6DDADD}" destId="{9A0B5C9E-3AB4-42C5-A532-DDB27000D1F5}" srcOrd="1" destOrd="0" presId="urn:microsoft.com/office/officeart/2005/8/layout/list1"/>
    <dgm:cxn modelId="{C7FB54B9-E22A-4970-B88D-469911EF09F7}" type="presOf" srcId="{94739334-06FB-4FE6-8C1C-CC0EFE6DDADD}" destId="{869868E1-7225-47DD-819A-86ECDD2B5998}" srcOrd="0" destOrd="0" presId="urn:microsoft.com/office/officeart/2005/8/layout/list1"/>
    <dgm:cxn modelId="{345F424A-C4C7-4D87-A8CE-53F2B5F38A6B}" type="presOf" srcId="{EF19697B-A9ED-483F-87E0-987A5F053900}" destId="{8F3DC604-9A94-43AF-BEEB-2E24F629157B}" srcOrd="0" destOrd="0" presId="urn:microsoft.com/office/officeart/2005/8/layout/list1"/>
    <dgm:cxn modelId="{17DA5525-DC55-4F09-B310-90220C427FE4}" type="presParOf" srcId="{8F3DC604-9A94-43AF-BEEB-2E24F629157B}" destId="{C8696B13-3947-4006-94EC-B0FB7C33DAF1}" srcOrd="0" destOrd="0" presId="urn:microsoft.com/office/officeart/2005/8/layout/list1"/>
    <dgm:cxn modelId="{EC462709-4A4E-47A1-88F9-CBFE98403D2A}" type="presParOf" srcId="{C8696B13-3947-4006-94EC-B0FB7C33DAF1}" destId="{869868E1-7225-47DD-819A-86ECDD2B5998}" srcOrd="0" destOrd="0" presId="urn:microsoft.com/office/officeart/2005/8/layout/list1"/>
    <dgm:cxn modelId="{9D25BAF8-AF81-4692-A23F-0BDF4D491867}" type="presParOf" srcId="{C8696B13-3947-4006-94EC-B0FB7C33DAF1}" destId="{9A0B5C9E-3AB4-42C5-A532-DDB27000D1F5}" srcOrd="1" destOrd="0" presId="urn:microsoft.com/office/officeart/2005/8/layout/list1"/>
    <dgm:cxn modelId="{1B652338-B519-4C19-AC00-BAC079D81408}" type="presParOf" srcId="{8F3DC604-9A94-43AF-BEEB-2E24F629157B}" destId="{FFF38C86-F00A-4289-8602-830015B9E50D}" srcOrd="1" destOrd="0" presId="urn:microsoft.com/office/officeart/2005/8/layout/list1"/>
    <dgm:cxn modelId="{78B0EC04-2B61-41F2-BABD-4CD809BB4AC3}" type="presParOf" srcId="{8F3DC604-9A94-43AF-BEEB-2E24F629157B}" destId="{135237B1-1C1D-420D-BF09-C20911B9C98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19697B-A9ED-483F-87E0-987A5F05390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94739334-06FB-4FE6-8C1C-CC0EFE6DDADD}">
      <dgm:prSet phldrT="[Testo]"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Dove?</a:t>
          </a:r>
        </a:p>
      </dgm:t>
    </dgm:pt>
    <dgm:pt modelId="{1BCAD1B1-5093-403E-BF75-ED3AE22365A4}" type="par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5CD98A-FC56-4C91-B98F-2FEB5D79A5FC}" type="sib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DC604-9A94-43AF-BEEB-2E24F629157B}" type="pres">
      <dgm:prSet presAssocID="{EF19697B-A9ED-483F-87E0-987A5F0539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8696B13-3947-4006-94EC-B0FB7C33DAF1}" type="pres">
      <dgm:prSet presAssocID="{94739334-06FB-4FE6-8C1C-CC0EFE6DDADD}" presName="parentLin" presStyleCnt="0"/>
      <dgm:spPr/>
    </dgm:pt>
    <dgm:pt modelId="{869868E1-7225-47DD-819A-86ECDD2B5998}" type="pres">
      <dgm:prSet presAssocID="{94739334-06FB-4FE6-8C1C-CC0EFE6DDADD}" presName="parentLeftMargin" presStyleLbl="node1" presStyleIdx="0" presStyleCnt="1"/>
      <dgm:spPr/>
      <dgm:t>
        <a:bodyPr/>
        <a:lstStyle/>
        <a:p>
          <a:endParaRPr lang="it-IT"/>
        </a:p>
      </dgm:t>
    </dgm:pt>
    <dgm:pt modelId="{9A0B5C9E-3AB4-42C5-A532-DDB27000D1F5}" type="pres">
      <dgm:prSet presAssocID="{94739334-06FB-4FE6-8C1C-CC0EFE6DDAD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FF38C86-F00A-4289-8602-830015B9E50D}" type="pres">
      <dgm:prSet presAssocID="{94739334-06FB-4FE6-8C1C-CC0EFE6DDADD}" presName="negativeSpace" presStyleCnt="0"/>
      <dgm:spPr/>
    </dgm:pt>
    <dgm:pt modelId="{135237B1-1C1D-420D-BF09-C20911B9C986}" type="pres">
      <dgm:prSet presAssocID="{94739334-06FB-4FE6-8C1C-CC0EFE6DDAD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36D7FBC-D0BD-48BC-9A57-C5BEBC93AF03}" srcId="{EF19697B-A9ED-483F-87E0-987A5F053900}" destId="{94739334-06FB-4FE6-8C1C-CC0EFE6DDADD}" srcOrd="0" destOrd="0" parTransId="{1BCAD1B1-5093-403E-BF75-ED3AE22365A4}" sibTransId="{6E5CD98A-FC56-4C91-B98F-2FEB5D79A5FC}"/>
    <dgm:cxn modelId="{E9846C68-66F8-45F6-848D-F11E9C06D0B1}" type="presOf" srcId="{94739334-06FB-4FE6-8C1C-CC0EFE6DDADD}" destId="{9A0B5C9E-3AB4-42C5-A532-DDB27000D1F5}" srcOrd="1" destOrd="0" presId="urn:microsoft.com/office/officeart/2005/8/layout/list1"/>
    <dgm:cxn modelId="{C7FB54B9-E22A-4970-B88D-469911EF09F7}" type="presOf" srcId="{94739334-06FB-4FE6-8C1C-CC0EFE6DDADD}" destId="{869868E1-7225-47DD-819A-86ECDD2B5998}" srcOrd="0" destOrd="0" presId="urn:microsoft.com/office/officeart/2005/8/layout/list1"/>
    <dgm:cxn modelId="{345F424A-C4C7-4D87-A8CE-53F2B5F38A6B}" type="presOf" srcId="{EF19697B-A9ED-483F-87E0-987A5F053900}" destId="{8F3DC604-9A94-43AF-BEEB-2E24F629157B}" srcOrd="0" destOrd="0" presId="urn:microsoft.com/office/officeart/2005/8/layout/list1"/>
    <dgm:cxn modelId="{17DA5525-DC55-4F09-B310-90220C427FE4}" type="presParOf" srcId="{8F3DC604-9A94-43AF-BEEB-2E24F629157B}" destId="{C8696B13-3947-4006-94EC-B0FB7C33DAF1}" srcOrd="0" destOrd="0" presId="urn:microsoft.com/office/officeart/2005/8/layout/list1"/>
    <dgm:cxn modelId="{EC462709-4A4E-47A1-88F9-CBFE98403D2A}" type="presParOf" srcId="{C8696B13-3947-4006-94EC-B0FB7C33DAF1}" destId="{869868E1-7225-47DD-819A-86ECDD2B5998}" srcOrd="0" destOrd="0" presId="urn:microsoft.com/office/officeart/2005/8/layout/list1"/>
    <dgm:cxn modelId="{9D25BAF8-AF81-4692-A23F-0BDF4D491867}" type="presParOf" srcId="{C8696B13-3947-4006-94EC-B0FB7C33DAF1}" destId="{9A0B5C9E-3AB4-42C5-A532-DDB27000D1F5}" srcOrd="1" destOrd="0" presId="urn:microsoft.com/office/officeart/2005/8/layout/list1"/>
    <dgm:cxn modelId="{1B652338-B519-4C19-AC00-BAC079D81408}" type="presParOf" srcId="{8F3DC604-9A94-43AF-BEEB-2E24F629157B}" destId="{FFF38C86-F00A-4289-8602-830015B9E50D}" srcOrd="1" destOrd="0" presId="urn:microsoft.com/office/officeart/2005/8/layout/list1"/>
    <dgm:cxn modelId="{78B0EC04-2B61-41F2-BABD-4CD809BB4AC3}" type="presParOf" srcId="{8F3DC604-9A94-43AF-BEEB-2E24F629157B}" destId="{135237B1-1C1D-420D-BF09-C20911B9C98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19697B-A9ED-483F-87E0-987A5F05390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BE5FA710-2537-4E14-B0BC-349E954B8BEA}">
      <dgm:prSet phldrT="[Testo]"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Con quanto anticipo?	</a:t>
          </a:r>
        </a:p>
      </dgm:t>
    </dgm:pt>
    <dgm:pt modelId="{B64F9974-8F8E-4FAA-A8D4-899C3ED0AEF9}" type="parTrans" cxnId="{6F8640DA-6237-4F0C-9076-A2E660EFD45B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790CFB-3F2C-4C87-95FE-89EA13C34404}" type="sibTrans" cxnId="{6F8640DA-6237-4F0C-9076-A2E660EFD45B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63EE57-04CB-44C0-A384-7E982BDAE035}">
      <dgm:prSet phldrT="[Testo]"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Con quali strumenti?</a:t>
          </a:r>
        </a:p>
      </dgm:t>
    </dgm:pt>
    <dgm:pt modelId="{4B05C0BE-F016-4074-B133-3276ABCD2B21}" type="par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5F1145-841C-4EFD-B1AA-D96A3F1FFB96}" type="sib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739334-06FB-4FE6-8C1C-CC0EFE6DDADD}">
      <dgm:prSet phldrT="[Testo]"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Con quali obiettivi formativi?</a:t>
          </a:r>
        </a:p>
      </dgm:t>
    </dgm:pt>
    <dgm:pt modelId="{1BCAD1B1-5093-403E-BF75-ED3AE22365A4}" type="par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5CD98A-FC56-4C91-B98F-2FEB5D79A5FC}" type="sib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4904E-6569-4831-92A1-898A37698A61}">
      <dgm:prSet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Attraverso quali canali?</a:t>
          </a:r>
        </a:p>
      </dgm:t>
    </dgm:pt>
    <dgm:pt modelId="{A2B4A71D-75D3-4B37-94B4-E470A9825971}" type="par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912E4B-8041-4A7C-818F-7786A15B9FFC}" type="sib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DC604-9A94-43AF-BEEB-2E24F629157B}" type="pres">
      <dgm:prSet presAssocID="{EF19697B-A9ED-483F-87E0-987A5F0539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C7F1551-0C81-4173-9FD6-004FFBA961E7}" type="pres">
      <dgm:prSet presAssocID="{BE5FA710-2537-4E14-B0BC-349E954B8BEA}" presName="parentLin" presStyleCnt="0"/>
      <dgm:spPr/>
    </dgm:pt>
    <dgm:pt modelId="{5C87C7B3-2355-4150-B642-3C9263DB4F8A}" type="pres">
      <dgm:prSet presAssocID="{BE5FA710-2537-4E14-B0BC-349E954B8BEA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ED74846A-406F-40AB-B510-A781066D30EF}" type="pres">
      <dgm:prSet presAssocID="{BE5FA710-2537-4E14-B0BC-349E954B8BE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5CAFA13-BA10-4A63-A28E-D6A6B691FA24}" type="pres">
      <dgm:prSet presAssocID="{BE5FA710-2537-4E14-B0BC-349E954B8BEA}" presName="negativeSpace" presStyleCnt="0"/>
      <dgm:spPr/>
    </dgm:pt>
    <dgm:pt modelId="{5D6AE21C-4485-4837-AA18-C4C07DB25E96}" type="pres">
      <dgm:prSet presAssocID="{BE5FA710-2537-4E14-B0BC-349E954B8BEA}" presName="childText" presStyleLbl="conFgAcc1" presStyleIdx="0" presStyleCnt="4">
        <dgm:presLayoutVars>
          <dgm:bulletEnabled val="1"/>
        </dgm:presLayoutVars>
      </dgm:prSet>
      <dgm:spPr/>
    </dgm:pt>
    <dgm:pt modelId="{BC3193F6-C5D0-4C86-9182-0B166C50EC9A}" type="pres">
      <dgm:prSet presAssocID="{41790CFB-3F2C-4C87-95FE-89EA13C34404}" presName="spaceBetweenRectangles" presStyleCnt="0"/>
      <dgm:spPr/>
    </dgm:pt>
    <dgm:pt modelId="{22948F90-1271-40F9-9387-A20F99CCDD4C}" type="pres">
      <dgm:prSet presAssocID="{F6F4904E-6569-4831-92A1-898A37698A61}" presName="parentLin" presStyleCnt="0"/>
      <dgm:spPr/>
    </dgm:pt>
    <dgm:pt modelId="{DC466F02-F3CE-4A36-B370-C31B79CAB4B5}" type="pres">
      <dgm:prSet presAssocID="{F6F4904E-6569-4831-92A1-898A37698A61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AAD4BD96-4C5D-49DC-9C99-B5DA563BC390}" type="pres">
      <dgm:prSet presAssocID="{F6F4904E-6569-4831-92A1-898A37698A6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3DF79B-E129-447A-8D3C-E821BD593C4B}" type="pres">
      <dgm:prSet presAssocID="{F6F4904E-6569-4831-92A1-898A37698A61}" presName="negativeSpace" presStyleCnt="0"/>
      <dgm:spPr/>
    </dgm:pt>
    <dgm:pt modelId="{FA64E046-5A6A-4786-805F-0774AAF72231}" type="pres">
      <dgm:prSet presAssocID="{F6F4904E-6569-4831-92A1-898A37698A61}" presName="childText" presStyleLbl="conFgAcc1" presStyleIdx="1" presStyleCnt="4">
        <dgm:presLayoutVars>
          <dgm:bulletEnabled val="1"/>
        </dgm:presLayoutVars>
      </dgm:prSet>
      <dgm:spPr/>
    </dgm:pt>
    <dgm:pt modelId="{6E5823CF-4802-4918-BD6D-F76C22C40644}" type="pres">
      <dgm:prSet presAssocID="{38912E4B-8041-4A7C-818F-7786A15B9FFC}" presName="spaceBetweenRectangles" presStyleCnt="0"/>
      <dgm:spPr/>
    </dgm:pt>
    <dgm:pt modelId="{8B9665EC-BAAF-4848-9637-DEE9BAF625D1}" type="pres">
      <dgm:prSet presAssocID="{E163EE57-04CB-44C0-A384-7E982BDAE035}" presName="parentLin" presStyleCnt="0"/>
      <dgm:spPr/>
    </dgm:pt>
    <dgm:pt modelId="{4D3EC239-F4B8-4555-8067-339300DC0B0C}" type="pres">
      <dgm:prSet presAssocID="{E163EE57-04CB-44C0-A384-7E982BDAE035}" presName="parentLeftMargin" presStyleLbl="node1" presStyleIdx="1" presStyleCnt="4"/>
      <dgm:spPr/>
      <dgm:t>
        <a:bodyPr/>
        <a:lstStyle/>
        <a:p>
          <a:endParaRPr lang="it-IT"/>
        </a:p>
      </dgm:t>
    </dgm:pt>
    <dgm:pt modelId="{AFF3101E-9BDE-4052-9F9C-4B821C67110D}" type="pres">
      <dgm:prSet presAssocID="{E163EE57-04CB-44C0-A384-7E982BDAE03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0B122BF-3DEE-44B7-BA8B-0CC9C94238C5}" type="pres">
      <dgm:prSet presAssocID="{E163EE57-04CB-44C0-A384-7E982BDAE035}" presName="negativeSpace" presStyleCnt="0"/>
      <dgm:spPr/>
    </dgm:pt>
    <dgm:pt modelId="{8F130C2C-92E4-469F-8366-1B2C4E808C39}" type="pres">
      <dgm:prSet presAssocID="{E163EE57-04CB-44C0-A384-7E982BDAE035}" presName="childText" presStyleLbl="conFgAcc1" presStyleIdx="2" presStyleCnt="4">
        <dgm:presLayoutVars>
          <dgm:bulletEnabled val="1"/>
        </dgm:presLayoutVars>
      </dgm:prSet>
      <dgm:spPr/>
    </dgm:pt>
    <dgm:pt modelId="{D6E37FBC-977C-435C-96DE-121737C155AC}" type="pres">
      <dgm:prSet presAssocID="{185F1145-841C-4EFD-B1AA-D96A3F1FFB96}" presName="spaceBetweenRectangles" presStyleCnt="0"/>
      <dgm:spPr/>
    </dgm:pt>
    <dgm:pt modelId="{C8696B13-3947-4006-94EC-B0FB7C33DAF1}" type="pres">
      <dgm:prSet presAssocID="{94739334-06FB-4FE6-8C1C-CC0EFE6DDADD}" presName="parentLin" presStyleCnt="0"/>
      <dgm:spPr/>
    </dgm:pt>
    <dgm:pt modelId="{869868E1-7225-47DD-819A-86ECDD2B5998}" type="pres">
      <dgm:prSet presAssocID="{94739334-06FB-4FE6-8C1C-CC0EFE6DDADD}" presName="parentLeftMargin" presStyleLbl="node1" presStyleIdx="2" presStyleCnt="4"/>
      <dgm:spPr/>
      <dgm:t>
        <a:bodyPr/>
        <a:lstStyle/>
        <a:p>
          <a:endParaRPr lang="it-IT"/>
        </a:p>
      </dgm:t>
    </dgm:pt>
    <dgm:pt modelId="{9A0B5C9E-3AB4-42C5-A532-DDB27000D1F5}" type="pres">
      <dgm:prSet presAssocID="{94739334-06FB-4FE6-8C1C-CC0EFE6DDAD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FF38C86-F00A-4289-8602-830015B9E50D}" type="pres">
      <dgm:prSet presAssocID="{94739334-06FB-4FE6-8C1C-CC0EFE6DDADD}" presName="negativeSpace" presStyleCnt="0"/>
      <dgm:spPr/>
    </dgm:pt>
    <dgm:pt modelId="{135237B1-1C1D-420D-BF09-C20911B9C986}" type="pres">
      <dgm:prSet presAssocID="{94739334-06FB-4FE6-8C1C-CC0EFE6DDAD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C44F38A-51AA-4BC5-9F93-FFCB35E5463C}" type="presOf" srcId="{BE5FA710-2537-4E14-B0BC-349E954B8BEA}" destId="{ED74846A-406F-40AB-B510-A781066D30EF}" srcOrd="1" destOrd="0" presId="urn:microsoft.com/office/officeart/2005/8/layout/list1"/>
    <dgm:cxn modelId="{1D41D4E3-AA10-4004-A8CD-9D02AA0A300E}" srcId="{EF19697B-A9ED-483F-87E0-987A5F053900}" destId="{F6F4904E-6569-4831-92A1-898A37698A61}" srcOrd="1" destOrd="0" parTransId="{A2B4A71D-75D3-4B37-94B4-E470A9825971}" sibTransId="{38912E4B-8041-4A7C-818F-7786A15B9FFC}"/>
    <dgm:cxn modelId="{136D7FBC-D0BD-48BC-9A57-C5BEBC93AF03}" srcId="{EF19697B-A9ED-483F-87E0-987A5F053900}" destId="{94739334-06FB-4FE6-8C1C-CC0EFE6DDADD}" srcOrd="3" destOrd="0" parTransId="{1BCAD1B1-5093-403E-BF75-ED3AE22365A4}" sibTransId="{6E5CD98A-FC56-4C91-B98F-2FEB5D79A5FC}"/>
    <dgm:cxn modelId="{F496C141-3E83-4464-896D-B39A09031D92}" type="presOf" srcId="{E163EE57-04CB-44C0-A384-7E982BDAE035}" destId="{AFF3101E-9BDE-4052-9F9C-4B821C67110D}" srcOrd="1" destOrd="0" presId="urn:microsoft.com/office/officeart/2005/8/layout/list1"/>
    <dgm:cxn modelId="{98FC5425-41DA-491A-936B-CC24F111C6CD}" type="presOf" srcId="{BE5FA710-2537-4E14-B0BC-349E954B8BEA}" destId="{5C87C7B3-2355-4150-B642-3C9263DB4F8A}" srcOrd="0" destOrd="0" presId="urn:microsoft.com/office/officeart/2005/8/layout/list1"/>
    <dgm:cxn modelId="{E9846C68-66F8-45F6-848D-F11E9C06D0B1}" type="presOf" srcId="{94739334-06FB-4FE6-8C1C-CC0EFE6DDADD}" destId="{9A0B5C9E-3AB4-42C5-A532-DDB27000D1F5}" srcOrd="1" destOrd="0" presId="urn:microsoft.com/office/officeart/2005/8/layout/list1"/>
    <dgm:cxn modelId="{3E2BB132-ECBC-4734-95A1-50A425628221}" srcId="{EF19697B-A9ED-483F-87E0-987A5F053900}" destId="{E163EE57-04CB-44C0-A384-7E982BDAE035}" srcOrd="2" destOrd="0" parTransId="{4B05C0BE-F016-4074-B133-3276ABCD2B21}" sibTransId="{185F1145-841C-4EFD-B1AA-D96A3F1FFB96}"/>
    <dgm:cxn modelId="{C7FB54B9-E22A-4970-B88D-469911EF09F7}" type="presOf" srcId="{94739334-06FB-4FE6-8C1C-CC0EFE6DDADD}" destId="{869868E1-7225-47DD-819A-86ECDD2B5998}" srcOrd="0" destOrd="0" presId="urn:microsoft.com/office/officeart/2005/8/layout/list1"/>
    <dgm:cxn modelId="{742EF99C-93A5-49B9-BC84-BD8D54B3EE5D}" type="presOf" srcId="{E163EE57-04CB-44C0-A384-7E982BDAE035}" destId="{4D3EC239-F4B8-4555-8067-339300DC0B0C}" srcOrd="0" destOrd="0" presId="urn:microsoft.com/office/officeart/2005/8/layout/list1"/>
    <dgm:cxn modelId="{DF071C52-E2BC-4AF2-8C56-231DDB0CCB18}" type="presOf" srcId="{F6F4904E-6569-4831-92A1-898A37698A61}" destId="{DC466F02-F3CE-4A36-B370-C31B79CAB4B5}" srcOrd="0" destOrd="0" presId="urn:microsoft.com/office/officeart/2005/8/layout/list1"/>
    <dgm:cxn modelId="{345F424A-C4C7-4D87-A8CE-53F2B5F38A6B}" type="presOf" srcId="{EF19697B-A9ED-483F-87E0-987A5F053900}" destId="{8F3DC604-9A94-43AF-BEEB-2E24F629157B}" srcOrd="0" destOrd="0" presId="urn:microsoft.com/office/officeart/2005/8/layout/list1"/>
    <dgm:cxn modelId="{6F8640DA-6237-4F0C-9076-A2E660EFD45B}" srcId="{EF19697B-A9ED-483F-87E0-987A5F053900}" destId="{BE5FA710-2537-4E14-B0BC-349E954B8BEA}" srcOrd="0" destOrd="0" parTransId="{B64F9974-8F8E-4FAA-A8D4-899C3ED0AEF9}" sibTransId="{41790CFB-3F2C-4C87-95FE-89EA13C34404}"/>
    <dgm:cxn modelId="{E2E8F7FF-BF12-40E6-95E3-E2EF2ADE196D}" type="presOf" srcId="{F6F4904E-6569-4831-92A1-898A37698A61}" destId="{AAD4BD96-4C5D-49DC-9C99-B5DA563BC390}" srcOrd="1" destOrd="0" presId="urn:microsoft.com/office/officeart/2005/8/layout/list1"/>
    <dgm:cxn modelId="{F7B95AF4-79B9-41FF-A608-8D48B56EB3CA}" type="presParOf" srcId="{8F3DC604-9A94-43AF-BEEB-2E24F629157B}" destId="{EC7F1551-0C81-4173-9FD6-004FFBA961E7}" srcOrd="0" destOrd="0" presId="urn:microsoft.com/office/officeart/2005/8/layout/list1"/>
    <dgm:cxn modelId="{3E32F302-64FC-41A6-BCD1-8226D1ECD569}" type="presParOf" srcId="{EC7F1551-0C81-4173-9FD6-004FFBA961E7}" destId="{5C87C7B3-2355-4150-B642-3C9263DB4F8A}" srcOrd="0" destOrd="0" presId="urn:microsoft.com/office/officeart/2005/8/layout/list1"/>
    <dgm:cxn modelId="{67A70E37-A087-4E85-96C3-06B4A15EB15D}" type="presParOf" srcId="{EC7F1551-0C81-4173-9FD6-004FFBA961E7}" destId="{ED74846A-406F-40AB-B510-A781066D30EF}" srcOrd="1" destOrd="0" presId="urn:microsoft.com/office/officeart/2005/8/layout/list1"/>
    <dgm:cxn modelId="{5651AA29-4D02-489F-A201-40DF93F7269F}" type="presParOf" srcId="{8F3DC604-9A94-43AF-BEEB-2E24F629157B}" destId="{B5CAFA13-BA10-4A63-A28E-D6A6B691FA24}" srcOrd="1" destOrd="0" presId="urn:microsoft.com/office/officeart/2005/8/layout/list1"/>
    <dgm:cxn modelId="{9B39DFFB-2E1E-469D-94B6-6AF6886A7DDA}" type="presParOf" srcId="{8F3DC604-9A94-43AF-BEEB-2E24F629157B}" destId="{5D6AE21C-4485-4837-AA18-C4C07DB25E96}" srcOrd="2" destOrd="0" presId="urn:microsoft.com/office/officeart/2005/8/layout/list1"/>
    <dgm:cxn modelId="{217C78F6-8FAC-4ECF-B04A-79C098C25157}" type="presParOf" srcId="{8F3DC604-9A94-43AF-BEEB-2E24F629157B}" destId="{BC3193F6-C5D0-4C86-9182-0B166C50EC9A}" srcOrd="3" destOrd="0" presId="urn:microsoft.com/office/officeart/2005/8/layout/list1"/>
    <dgm:cxn modelId="{9EB99843-5AFA-488E-A876-48274089A718}" type="presParOf" srcId="{8F3DC604-9A94-43AF-BEEB-2E24F629157B}" destId="{22948F90-1271-40F9-9387-A20F99CCDD4C}" srcOrd="4" destOrd="0" presId="urn:microsoft.com/office/officeart/2005/8/layout/list1"/>
    <dgm:cxn modelId="{8C154567-269D-4EDE-BE94-732FD6856048}" type="presParOf" srcId="{22948F90-1271-40F9-9387-A20F99CCDD4C}" destId="{DC466F02-F3CE-4A36-B370-C31B79CAB4B5}" srcOrd="0" destOrd="0" presId="urn:microsoft.com/office/officeart/2005/8/layout/list1"/>
    <dgm:cxn modelId="{CA51A0FD-8E8D-4604-9193-AD2BDD50728D}" type="presParOf" srcId="{22948F90-1271-40F9-9387-A20F99CCDD4C}" destId="{AAD4BD96-4C5D-49DC-9C99-B5DA563BC390}" srcOrd="1" destOrd="0" presId="urn:microsoft.com/office/officeart/2005/8/layout/list1"/>
    <dgm:cxn modelId="{1C023B15-1197-40E0-BC14-A24EC5C3DFDD}" type="presParOf" srcId="{8F3DC604-9A94-43AF-BEEB-2E24F629157B}" destId="{E03DF79B-E129-447A-8D3C-E821BD593C4B}" srcOrd="5" destOrd="0" presId="urn:microsoft.com/office/officeart/2005/8/layout/list1"/>
    <dgm:cxn modelId="{D0052BEC-1B3F-4FDB-BE74-EEAEF18DA78A}" type="presParOf" srcId="{8F3DC604-9A94-43AF-BEEB-2E24F629157B}" destId="{FA64E046-5A6A-4786-805F-0774AAF72231}" srcOrd="6" destOrd="0" presId="urn:microsoft.com/office/officeart/2005/8/layout/list1"/>
    <dgm:cxn modelId="{C4FCA2E6-D11F-4E52-9E31-52C4796D55A5}" type="presParOf" srcId="{8F3DC604-9A94-43AF-BEEB-2E24F629157B}" destId="{6E5823CF-4802-4918-BD6D-F76C22C40644}" srcOrd="7" destOrd="0" presId="urn:microsoft.com/office/officeart/2005/8/layout/list1"/>
    <dgm:cxn modelId="{02C81E1C-49D0-4926-8854-D2FA27814D4A}" type="presParOf" srcId="{8F3DC604-9A94-43AF-BEEB-2E24F629157B}" destId="{8B9665EC-BAAF-4848-9637-DEE9BAF625D1}" srcOrd="8" destOrd="0" presId="urn:microsoft.com/office/officeart/2005/8/layout/list1"/>
    <dgm:cxn modelId="{79798F95-4CB3-4BEB-892E-C7AE9B9AAE60}" type="presParOf" srcId="{8B9665EC-BAAF-4848-9637-DEE9BAF625D1}" destId="{4D3EC239-F4B8-4555-8067-339300DC0B0C}" srcOrd="0" destOrd="0" presId="urn:microsoft.com/office/officeart/2005/8/layout/list1"/>
    <dgm:cxn modelId="{990B9E7E-A2F5-4599-BB42-2AFC62A69EA0}" type="presParOf" srcId="{8B9665EC-BAAF-4848-9637-DEE9BAF625D1}" destId="{AFF3101E-9BDE-4052-9F9C-4B821C67110D}" srcOrd="1" destOrd="0" presId="urn:microsoft.com/office/officeart/2005/8/layout/list1"/>
    <dgm:cxn modelId="{BAF14DBE-805C-46C3-A2A5-F07789CEFFA9}" type="presParOf" srcId="{8F3DC604-9A94-43AF-BEEB-2E24F629157B}" destId="{30B122BF-3DEE-44B7-BA8B-0CC9C94238C5}" srcOrd="9" destOrd="0" presId="urn:microsoft.com/office/officeart/2005/8/layout/list1"/>
    <dgm:cxn modelId="{F8D17407-D2FF-4DB1-9D16-1E1CFD2CC074}" type="presParOf" srcId="{8F3DC604-9A94-43AF-BEEB-2E24F629157B}" destId="{8F130C2C-92E4-469F-8366-1B2C4E808C39}" srcOrd="10" destOrd="0" presId="urn:microsoft.com/office/officeart/2005/8/layout/list1"/>
    <dgm:cxn modelId="{83B1B988-6AC0-41CF-AD2F-9688EB474F84}" type="presParOf" srcId="{8F3DC604-9A94-43AF-BEEB-2E24F629157B}" destId="{D6E37FBC-977C-435C-96DE-121737C155AC}" srcOrd="11" destOrd="0" presId="urn:microsoft.com/office/officeart/2005/8/layout/list1"/>
    <dgm:cxn modelId="{17DA5525-DC55-4F09-B310-90220C427FE4}" type="presParOf" srcId="{8F3DC604-9A94-43AF-BEEB-2E24F629157B}" destId="{C8696B13-3947-4006-94EC-B0FB7C33DAF1}" srcOrd="12" destOrd="0" presId="urn:microsoft.com/office/officeart/2005/8/layout/list1"/>
    <dgm:cxn modelId="{EC462709-4A4E-47A1-88F9-CBFE98403D2A}" type="presParOf" srcId="{C8696B13-3947-4006-94EC-B0FB7C33DAF1}" destId="{869868E1-7225-47DD-819A-86ECDD2B5998}" srcOrd="0" destOrd="0" presId="urn:microsoft.com/office/officeart/2005/8/layout/list1"/>
    <dgm:cxn modelId="{9D25BAF8-AF81-4692-A23F-0BDF4D491867}" type="presParOf" srcId="{C8696B13-3947-4006-94EC-B0FB7C33DAF1}" destId="{9A0B5C9E-3AB4-42C5-A532-DDB27000D1F5}" srcOrd="1" destOrd="0" presId="urn:microsoft.com/office/officeart/2005/8/layout/list1"/>
    <dgm:cxn modelId="{1B652338-B519-4C19-AC00-BAC079D81408}" type="presParOf" srcId="{8F3DC604-9A94-43AF-BEEB-2E24F629157B}" destId="{FFF38C86-F00A-4289-8602-830015B9E50D}" srcOrd="13" destOrd="0" presId="urn:microsoft.com/office/officeart/2005/8/layout/list1"/>
    <dgm:cxn modelId="{78B0EC04-2B61-41F2-BABD-4CD809BB4AC3}" type="presParOf" srcId="{8F3DC604-9A94-43AF-BEEB-2E24F629157B}" destId="{135237B1-1C1D-420D-BF09-C20911B9C98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74A92-5068-47BA-ACB7-21405B324C6E}">
      <dsp:nvSpPr>
        <dsp:cNvPr id="0" name=""/>
        <dsp:cNvSpPr/>
      </dsp:nvSpPr>
      <dsp:spPr>
        <a:xfrm>
          <a:off x="3611" y="2109956"/>
          <a:ext cx="1579181" cy="947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TIROCINIO</a:t>
          </a:r>
        </a:p>
      </dsp:txBody>
      <dsp:txXfrm>
        <a:off x="31363" y="2137708"/>
        <a:ext cx="1523677" cy="892004"/>
      </dsp:txXfrm>
    </dsp:sp>
    <dsp:sp modelId="{CD53743C-6B95-46A3-BD1C-DF44D978134E}">
      <dsp:nvSpPr>
        <dsp:cNvPr id="0" name=""/>
        <dsp:cNvSpPr/>
      </dsp:nvSpPr>
      <dsp:spPr>
        <a:xfrm>
          <a:off x="1740711" y="2387892"/>
          <a:ext cx="334786" cy="391636"/>
        </a:xfrm>
        <a:prstGeom prst="mathEqual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7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0711" y="2466219"/>
        <a:ext cx="234350" cy="234982"/>
      </dsp:txXfrm>
    </dsp:sp>
    <dsp:sp modelId="{D30F315C-310F-4894-90DF-343A318A0B85}">
      <dsp:nvSpPr>
        <dsp:cNvPr id="0" name=""/>
        <dsp:cNvSpPr/>
      </dsp:nvSpPr>
      <dsp:spPr>
        <a:xfrm>
          <a:off x="2214465" y="2109956"/>
          <a:ext cx="1579181" cy="947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STAGE</a:t>
          </a:r>
        </a:p>
      </dsp:txBody>
      <dsp:txXfrm>
        <a:off x="2242217" y="2137708"/>
        <a:ext cx="1523677" cy="892004"/>
      </dsp:txXfrm>
    </dsp:sp>
    <dsp:sp modelId="{5379EABC-0347-4B03-94FD-5E77CAB3A544}">
      <dsp:nvSpPr>
        <dsp:cNvPr id="0" name=""/>
        <dsp:cNvSpPr/>
      </dsp:nvSpPr>
      <dsp:spPr>
        <a:xfrm>
          <a:off x="3951565" y="2387892"/>
          <a:ext cx="334786" cy="391636"/>
        </a:xfrm>
        <a:prstGeom prst="mathEqual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7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51565" y="2466219"/>
        <a:ext cx="234350" cy="234982"/>
      </dsp:txXfrm>
    </dsp:sp>
    <dsp:sp modelId="{81455364-BC20-434A-8434-E522818F68F7}">
      <dsp:nvSpPr>
        <dsp:cNvPr id="0" name=""/>
        <dsp:cNvSpPr/>
      </dsp:nvSpPr>
      <dsp:spPr>
        <a:xfrm>
          <a:off x="4425319" y="2109956"/>
          <a:ext cx="1579181" cy="947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INTERNSHIP</a:t>
          </a:r>
        </a:p>
      </dsp:txBody>
      <dsp:txXfrm>
        <a:off x="4453071" y="2137708"/>
        <a:ext cx="1523677" cy="892004"/>
      </dsp:txXfrm>
    </dsp:sp>
    <dsp:sp modelId="{92644088-5EBF-4D6E-B5C0-7AB43A90B0E1}">
      <dsp:nvSpPr>
        <dsp:cNvPr id="0" name=""/>
        <dsp:cNvSpPr/>
      </dsp:nvSpPr>
      <dsp:spPr>
        <a:xfrm>
          <a:off x="6162419" y="2387892"/>
          <a:ext cx="334786" cy="391636"/>
        </a:xfrm>
        <a:prstGeom prst="mathEqual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7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62419" y="2466219"/>
        <a:ext cx="234350" cy="234982"/>
      </dsp:txXfrm>
    </dsp:sp>
    <dsp:sp modelId="{F4A123C6-F1F6-4FE0-B548-EFA959CBD2FA}">
      <dsp:nvSpPr>
        <dsp:cNvPr id="0" name=""/>
        <dsp:cNvSpPr/>
      </dsp:nvSpPr>
      <dsp:spPr>
        <a:xfrm>
          <a:off x="6636173" y="2109956"/>
          <a:ext cx="1579181" cy="947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TRAINEESHIP</a:t>
          </a:r>
        </a:p>
      </dsp:txBody>
      <dsp:txXfrm>
        <a:off x="6663925" y="2137708"/>
        <a:ext cx="1523677" cy="89200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AE21C-4485-4837-AA18-C4C07DB25E96}">
      <dsp:nvSpPr>
        <dsp:cNvPr id="0" name=""/>
        <dsp:cNvSpPr/>
      </dsp:nvSpPr>
      <dsp:spPr>
        <a:xfrm>
          <a:off x="0" y="347020"/>
          <a:ext cx="6096000" cy="579600"/>
        </a:xfrm>
        <a:prstGeom prst="rect">
          <a:avLst/>
        </a:prstGeom>
        <a:solidFill>
          <a:srgbClr val="00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4846A-406F-40AB-B510-A781066D30EF}">
      <dsp:nvSpPr>
        <dsp:cNvPr id="0" name=""/>
        <dsp:cNvSpPr/>
      </dsp:nvSpPr>
      <dsp:spPr>
        <a:xfrm>
          <a:off x="304800" y="7539"/>
          <a:ext cx="4267200" cy="678960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Calibri Light"/>
              <a:cs typeface="Arial" panose="020B0604020202020204" pitchFamily="34" charset="0"/>
            </a:rPr>
            <a:t>Con quanto anticipo?	</a:t>
          </a:r>
        </a:p>
      </dsp:txBody>
      <dsp:txXfrm>
        <a:off x="337944" y="40683"/>
        <a:ext cx="4200912" cy="612672"/>
      </dsp:txXfrm>
    </dsp:sp>
    <dsp:sp modelId="{FA64E046-5A6A-4786-805F-0774AAF72231}">
      <dsp:nvSpPr>
        <dsp:cNvPr id="0" name=""/>
        <dsp:cNvSpPr/>
      </dsp:nvSpPr>
      <dsp:spPr>
        <a:xfrm>
          <a:off x="0" y="1390300"/>
          <a:ext cx="6096000" cy="579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4BD96-4C5D-49DC-9C99-B5DA563BC390}">
      <dsp:nvSpPr>
        <dsp:cNvPr id="0" name=""/>
        <dsp:cNvSpPr/>
      </dsp:nvSpPr>
      <dsp:spPr>
        <a:xfrm>
          <a:off x="304800" y="1050819"/>
          <a:ext cx="4267200" cy="678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Preparo Curriculum Vitae e Portfolio</a:t>
          </a:r>
        </a:p>
      </dsp:txBody>
      <dsp:txXfrm>
        <a:off x="337944" y="1083963"/>
        <a:ext cx="4200912" cy="612672"/>
      </dsp:txXfrm>
    </dsp:sp>
    <dsp:sp modelId="{8F130C2C-92E4-469F-8366-1B2C4E808C39}">
      <dsp:nvSpPr>
        <dsp:cNvPr id="0" name=""/>
        <dsp:cNvSpPr/>
      </dsp:nvSpPr>
      <dsp:spPr>
        <a:xfrm>
          <a:off x="0" y="2433580"/>
          <a:ext cx="6096000" cy="579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3101E-9BDE-4052-9F9C-4B821C67110D}">
      <dsp:nvSpPr>
        <dsp:cNvPr id="0" name=""/>
        <dsp:cNvSpPr/>
      </dsp:nvSpPr>
      <dsp:spPr>
        <a:xfrm>
          <a:off x="304800" y="2094100"/>
          <a:ext cx="4267200" cy="678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Invio Candidature</a:t>
          </a:r>
        </a:p>
      </dsp:txBody>
      <dsp:txXfrm>
        <a:off x="337944" y="2127244"/>
        <a:ext cx="4200912" cy="612672"/>
      </dsp:txXfrm>
    </dsp:sp>
    <dsp:sp modelId="{135237B1-1C1D-420D-BF09-C20911B9C986}">
      <dsp:nvSpPr>
        <dsp:cNvPr id="0" name=""/>
        <dsp:cNvSpPr/>
      </dsp:nvSpPr>
      <dsp:spPr>
        <a:xfrm>
          <a:off x="0" y="3476860"/>
          <a:ext cx="6096000" cy="579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B5C9E-3AB4-42C5-A532-DDB27000D1F5}">
      <dsp:nvSpPr>
        <dsp:cNvPr id="0" name=""/>
        <dsp:cNvSpPr/>
      </dsp:nvSpPr>
      <dsp:spPr>
        <a:xfrm>
          <a:off x="304800" y="3137380"/>
          <a:ext cx="4267200" cy="678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Faccio colloqui</a:t>
          </a:r>
        </a:p>
      </dsp:txBody>
      <dsp:txXfrm>
        <a:off x="337944" y="3170524"/>
        <a:ext cx="4200912" cy="6126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AE21C-4485-4837-AA18-C4C07DB25E96}">
      <dsp:nvSpPr>
        <dsp:cNvPr id="0" name=""/>
        <dsp:cNvSpPr/>
      </dsp:nvSpPr>
      <dsp:spPr>
        <a:xfrm>
          <a:off x="0" y="364547"/>
          <a:ext cx="6173972" cy="604800"/>
        </a:xfrm>
        <a:prstGeom prst="rect">
          <a:avLst/>
        </a:prstGeom>
        <a:solidFill>
          <a:srgbClr val="00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4846A-406F-40AB-B510-A781066D30EF}">
      <dsp:nvSpPr>
        <dsp:cNvPr id="0" name=""/>
        <dsp:cNvSpPr/>
      </dsp:nvSpPr>
      <dsp:spPr>
        <a:xfrm>
          <a:off x="308698" y="10307"/>
          <a:ext cx="4321780" cy="708480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Calibri Light"/>
              <a:cs typeface="Arial" panose="020B0604020202020204" pitchFamily="34" charset="0"/>
            </a:rPr>
            <a:t>Attraverso quali canali?	</a:t>
          </a:r>
        </a:p>
      </dsp:txBody>
      <dsp:txXfrm>
        <a:off x="343283" y="44892"/>
        <a:ext cx="4252610" cy="639310"/>
      </dsp:txXfrm>
    </dsp:sp>
    <dsp:sp modelId="{FA64E046-5A6A-4786-805F-0774AAF72231}">
      <dsp:nvSpPr>
        <dsp:cNvPr id="0" name=""/>
        <dsp:cNvSpPr/>
      </dsp:nvSpPr>
      <dsp:spPr>
        <a:xfrm>
          <a:off x="0" y="1453187"/>
          <a:ext cx="6173972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4BD96-4C5D-49DC-9C99-B5DA563BC390}">
      <dsp:nvSpPr>
        <dsp:cNvPr id="0" name=""/>
        <dsp:cNvSpPr/>
      </dsp:nvSpPr>
      <dsp:spPr>
        <a:xfrm>
          <a:off x="308698" y="1098947"/>
          <a:ext cx="4321780" cy="7084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53" tIns="0" rIns="16335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Rispondo agli annunci sulla bacheca del Career Service inviando CV e portfolio e usando i filtri corretti per tipologia di tirocinio e area disciplinare</a:t>
          </a:r>
        </a:p>
      </dsp:txBody>
      <dsp:txXfrm>
        <a:off x="343283" y="1133532"/>
        <a:ext cx="4252610" cy="639310"/>
      </dsp:txXfrm>
    </dsp:sp>
    <dsp:sp modelId="{8F130C2C-92E4-469F-8366-1B2C4E808C39}">
      <dsp:nvSpPr>
        <dsp:cNvPr id="0" name=""/>
        <dsp:cNvSpPr/>
      </dsp:nvSpPr>
      <dsp:spPr>
        <a:xfrm>
          <a:off x="0" y="2541827"/>
          <a:ext cx="6173972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3101E-9BDE-4052-9F9C-4B821C67110D}">
      <dsp:nvSpPr>
        <dsp:cNvPr id="0" name=""/>
        <dsp:cNvSpPr/>
      </dsp:nvSpPr>
      <dsp:spPr>
        <a:xfrm>
          <a:off x="308698" y="2187587"/>
          <a:ext cx="4321780" cy="7084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53" tIns="0" rIns="16335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Scopro altre aziende registrate al sito del Career Service per la mia area disciplinare</a:t>
          </a:r>
        </a:p>
      </dsp:txBody>
      <dsp:txXfrm>
        <a:off x="343283" y="2222172"/>
        <a:ext cx="4252610" cy="639310"/>
      </dsp:txXfrm>
    </dsp:sp>
    <dsp:sp modelId="{135237B1-1C1D-420D-BF09-C20911B9C986}">
      <dsp:nvSpPr>
        <dsp:cNvPr id="0" name=""/>
        <dsp:cNvSpPr/>
      </dsp:nvSpPr>
      <dsp:spPr>
        <a:xfrm>
          <a:off x="0" y="3630467"/>
          <a:ext cx="6173972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B5C9E-3AB4-42C5-A532-DDB27000D1F5}">
      <dsp:nvSpPr>
        <dsp:cNvPr id="0" name=""/>
        <dsp:cNvSpPr/>
      </dsp:nvSpPr>
      <dsp:spPr>
        <a:xfrm>
          <a:off x="308698" y="3276227"/>
          <a:ext cx="4321780" cy="7084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53" tIns="0" rIns="1633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Prendo contatti esterni (conoscenti, </a:t>
          </a: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Alumni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) o con docenti</a:t>
          </a:r>
        </a:p>
      </dsp:txBody>
      <dsp:txXfrm>
        <a:off x="343283" y="3310812"/>
        <a:ext cx="4252610" cy="63931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AE21C-4485-4837-AA18-C4C07DB25E96}">
      <dsp:nvSpPr>
        <dsp:cNvPr id="0" name=""/>
        <dsp:cNvSpPr/>
      </dsp:nvSpPr>
      <dsp:spPr>
        <a:xfrm>
          <a:off x="0" y="347020"/>
          <a:ext cx="6096000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4846A-406F-40AB-B510-A781066D30EF}">
      <dsp:nvSpPr>
        <dsp:cNvPr id="0" name=""/>
        <dsp:cNvSpPr/>
      </dsp:nvSpPr>
      <dsp:spPr>
        <a:xfrm>
          <a:off x="304800" y="7539"/>
          <a:ext cx="426720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In quanto tempo?	</a:t>
          </a:r>
        </a:p>
      </dsp:txBody>
      <dsp:txXfrm>
        <a:off x="337944" y="40683"/>
        <a:ext cx="4200912" cy="612672"/>
      </dsp:txXfrm>
    </dsp:sp>
    <dsp:sp modelId="{FA64E046-5A6A-4786-805F-0774AAF72231}">
      <dsp:nvSpPr>
        <dsp:cNvPr id="0" name=""/>
        <dsp:cNvSpPr/>
      </dsp:nvSpPr>
      <dsp:spPr>
        <a:xfrm>
          <a:off x="0" y="1390300"/>
          <a:ext cx="6096000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4BD96-4C5D-49DC-9C99-B5DA563BC390}">
      <dsp:nvSpPr>
        <dsp:cNvPr id="0" name=""/>
        <dsp:cNvSpPr/>
      </dsp:nvSpPr>
      <dsp:spPr>
        <a:xfrm>
          <a:off x="304800" y="1050819"/>
          <a:ext cx="426720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Attraverso quali canali?</a:t>
          </a:r>
        </a:p>
      </dsp:txBody>
      <dsp:txXfrm>
        <a:off x="337944" y="1083963"/>
        <a:ext cx="4200912" cy="612672"/>
      </dsp:txXfrm>
    </dsp:sp>
    <dsp:sp modelId="{8F130C2C-92E4-469F-8366-1B2C4E808C39}">
      <dsp:nvSpPr>
        <dsp:cNvPr id="0" name=""/>
        <dsp:cNvSpPr/>
      </dsp:nvSpPr>
      <dsp:spPr>
        <a:xfrm>
          <a:off x="0" y="2433580"/>
          <a:ext cx="6096000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3101E-9BDE-4052-9F9C-4B821C67110D}">
      <dsp:nvSpPr>
        <dsp:cNvPr id="0" name=""/>
        <dsp:cNvSpPr/>
      </dsp:nvSpPr>
      <dsp:spPr>
        <a:xfrm>
          <a:off x="304800" y="2094100"/>
          <a:ext cx="426720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Con quali documenti?</a:t>
          </a:r>
        </a:p>
      </dsp:txBody>
      <dsp:txXfrm>
        <a:off x="337944" y="2127244"/>
        <a:ext cx="4200912" cy="612672"/>
      </dsp:txXfrm>
    </dsp:sp>
    <dsp:sp modelId="{135237B1-1C1D-420D-BF09-C20911B9C986}">
      <dsp:nvSpPr>
        <dsp:cNvPr id="0" name=""/>
        <dsp:cNvSpPr/>
      </dsp:nvSpPr>
      <dsp:spPr>
        <a:xfrm>
          <a:off x="0" y="3476860"/>
          <a:ext cx="6096000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B5C9E-3AB4-42C5-A532-DDB27000D1F5}">
      <dsp:nvSpPr>
        <dsp:cNvPr id="0" name=""/>
        <dsp:cNvSpPr/>
      </dsp:nvSpPr>
      <dsp:spPr>
        <a:xfrm>
          <a:off x="304800" y="3137380"/>
          <a:ext cx="426720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Perché?</a:t>
          </a:r>
        </a:p>
      </dsp:txBody>
      <dsp:txXfrm>
        <a:off x="337944" y="3170524"/>
        <a:ext cx="4200912" cy="61267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4E046-5A6A-4786-805F-0774AAF72231}">
      <dsp:nvSpPr>
        <dsp:cNvPr id="0" name=""/>
        <dsp:cNvSpPr/>
      </dsp:nvSpPr>
      <dsp:spPr>
        <a:xfrm>
          <a:off x="0" y="455666"/>
          <a:ext cx="6173972" cy="159862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169" tIns="604012" rIns="479169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ENTE OSPITANTE NON CONVENZIONATO</a:t>
          </a:r>
          <a:endParaRPr lang="it-IT" sz="2900" kern="1200" dirty="0"/>
        </a:p>
      </dsp:txBody>
      <dsp:txXfrm>
        <a:off x="0" y="455666"/>
        <a:ext cx="6173972" cy="1598625"/>
      </dsp:txXfrm>
    </dsp:sp>
    <dsp:sp modelId="{AAD4BD96-4C5D-49DC-9C99-B5DA563BC390}">
      <dsp:nvSpPr>
        <dsp:cNvPr id="0" name=""/>
        <dsp:cNvSpPr/>
      </dsp:nvSpPr>
      <dsp:spPr>
        <a:xfrm>
          <a:off x="308698" y="17821"/>
          <a:ext cx="4321780" cy="8560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53" tIns="0" rIns="16335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10 GIORNI</a:t>
          </a:r>
          <a:endParaRPr lang="it-IT" sz="3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0488" y="59611"/>
        <a:ext cx="4238200" cy="772500"/>
      </dsp:txXfrm>
    </dsp:sp>
    <dsp:sp modelId="{8F130C2C-92E4-469F-8366-1B2C4E808C39}">
      <dsp:nvSpPr>
        <dsp:cNvPr id="0" name=""/>
        <dsp:cNvSpPr/>
      </dsp:nvSpPr>
      <dsp:spPr>
        <a:xfrm>
          <a:off x="0" y="2629127"/>
          <a:ext cx="6173972" cy="159862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169" tIns="604012" rIns="479169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ENTE OSPITANTE CONVENZIONATO</a:t>
          </a:r>
          <a:endParaRPr lang="it-IT" sz="2900" kern="1200" dirty="0"/>
        </a:p>
      </dsp:txBody>
      <dsp:txXfrm>
        <a:off x="0" y="2629127"/>
        <a:ext cx="6173972" cy="1598625"/>
      </dsp:txXfrm>
    </dsp:sp>
    <dsp:sp modelId="{AFF3101E-9BDE-4052-9F9C-4B821C67110D}">
      <dsp:nvSpPr>
        <dsp:cNvPr id="0" name=""/>
        <dsp:cNvSpPr/>
      </dsp:nvSpPr>
      <dsp:spPr>
        <a:xfrm>
          <a:off x="308698" y="2201086"/>
          <a:ext cx="4321780" cy="8560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53" tIns="0" rIns="16335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>
              <a:latin typeface="Arial" panose="020B0604020202020204" pitchFamily="34" charset="0"/>
              <a:cs typeface="Arial" panose="020B0604020202020204" pitchFamily="34" charset="0"/>
            </a:rPr>
            <a:t>5 GIORNI</a:t>
          </a:r>
        </a:p>
      </dsp:txBody>
      <dsp:txXfrm>
        <a:off x="350488" y="2242876"/>
        <a:ext cx="4238200" cy="7725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237B1-1C1D-420D-BF09-C20911B9C986}">
      <dsp:nvSpPr>
        <dsp:cNvPr id="0" name=""/>
        <dsp:cNvSpPr/>
      </dsp:nvSpPr>
      <dsp:spPr>
        <a:xfrm>
          <a:off x="0" y="1529494"/>
          <a:ext cx="2332955" cy="163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B5C9E-3AB4-42C5-A532-DDB27000D1F5}">
      <dsp:nvSpPr>
        <dsp:cNvPr id="0" name=""/>
        <dsp:cNvSpPr/>
      </dsp:nvSpPr>
      <dsp:spPr>
        <a:xfrm>
          <a:off x="116647" y="570094"/>
          <a:ext cx="1633068" cy="191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26" tIns="0" rIns="617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Con quali documenti?</a:t>
          </a:r>
        </a:p>
      </dsp:txBody>
      <dsp:txXfrm>
        <a:off x="196367" y="649814"/>
        <a:ext cx="1473628" cy="175936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237B1-1C1D-420D-BF09-C20911B9C986}">
      <dsp:nvSpPr>
        <dsp:cNvPr id="0" name=""/>
        <dsp:cNvSpPr/>
      </dsp:nvSpPr>
      <dsp:spPr>
        <a:xfrm>
          <a:off x="0" y="1529494"/>
          <a:ext cx="2332955" cy="163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B5C9E-3AB4-42C5-A532-DDB27000D1F5}">
      <dsp:nvSpPr>
        <dsp:cNvPr id="0" name=""/>
        <dsp:cNvSpPr/>
      </dsp:nvSpPr>
      <dsp:spPr>
        <a:xfrm>
          <a:off x="116647" y="570094"/>
          <a:ext cx="1633068" cy="191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26" tIns="0" rIns="617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Perché?</a:t>
          </a:r>
        </a:p>
      </dsp:txBody>
      <dsp:txXfrm>
        <a:off x="196367" y="649814"/>
        <a:ext cx="1473628" cy="175936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AE21C-4485-4837-AA18-C4C07DB25E96}">
      <dsp:nvSpPr>
        <dsp:cNvPr id="0" name=""/>
        <dsp:cNvSpPr/>
      </dsp:nvSpPr>
      <dsp:spPr>
        <a:xfrm>
          <a:off x="0" y="719791"/>
          <a:ext cx="7028119" cy="856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4846A-406F-40AB-B510-A781066D30EF}">
      <dsp:nvSpPr>
        <dsp:cNvPr id="0" name=""/>
        <dsp:cNvSpPr/>
      </dsp:nvSpPr>
      <dsp:spPr>
        <a:xfrm>
          <a:off x="351405" y="11644"/>
          <a:ext cx="4919683" cy="12099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952" tIns="0" rIns="18595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Lo studente invia al Servizio Tirocini: </a:t>
          </a:r>
          <a:br>
            <a:rPr lang="it-IT" sz="1200" kern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it-IT" sz="1200" kern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1) Copia del contratto  con nome e tipologia societaria, settore di attività, numero dei dipendenti, sede, nominativo e indirizzo e-mail di un contatto aziendale, periodo di svolgimento dell’attività, descrizione attività e mansioni. </a:t>
          </a:r>
          <a:br>
            <a:rPr lang="it-IT" sz="1200" kern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it-IT" sz="1200" kern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2) Relazione finale dell’attività assimilabile completa in ogni sua parte</a:t>
          </a:r>
        </a:p>
      </dsp:txBody>
      <dsp:txXfrm>
        <a:off x="410472" y="70711"/>
        <a:ext cx="4801549" cy="1091852"/>
      </dsp:txXfrm>
    </dsp:sp>
    <dsp:sp modelId="{FA64E046-5A6A-4786-805F-0774AAF72231}">
      <dsp:nvSpPr>
        <dsp:cNvPr id="0" name=""/>
        <dsp:cNvSpPr/>
      </dsp:nvSpPr>
      <dsp:spPr>
        <a:xfrm>
          <a:off x="0" y="2262031"/>
          <a:ext cx="7028119" cy="856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4BD96-4C5D-49DC-9C99-B5DA563BC390}">
      <dsp:nvSpPr>
        <dsp:cNvPr id="0" name=""/>
        <dsp:cNvSpPr/>
      </dsp:nvSpPr>
      <dsp:spPr>
        <a:xfrm>
          <a:off x="351405" y="1760191"/>
          <a:ext cx="4919683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952" tIns="0" rIns="18595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Arial"/>
              <a:cs typeface="Arial"/>
              <a:sym typeface="Arial"/>
            </a:rPr>
            <a:t>Il Servizio Tirocini richiede l’</a:t>
          </a:r>
          <a:r>
            <a:rPr lang="it-IT" sz="1800" kern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/>
              <a:ea typeface="Arial"/>
              <a:cs typeface="Arial"/>
              <a:sym typeface="Arial"/>
            </a:rPr>
            <a:t>approvazione </a:t>
          </a:r>
          <a:r>
            <a:rPr lang="it-IT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Arial"/>
              <a:cs typeface="Arial"/>
              <a:sym typeface="Arial"/>
            </a:rPr>
            <a:t>dell’attività al Responsabile SAT </a:t>
          </a:r>
          <a:endParaRPr lang="it-IT" sz="1800" kern="1200" dirty="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0401" y="1809187"/>
        <a:ext cx="4821691" cy="905688"/>
      </dsp:txXfrm>
    </dsp:sp>
    <dsp:sp modelId="{8F130C2C-92E4-469F-8366-1B2C4E808C39}">
      <dsp:nvSpPr>
        <dsp:cNvPr id="0" name=""/>
        <dsp:cNvSpPr/>
      </dsp:nvSpPr>
      <dsp:spPr>
        <a:xfrm>
          <a:off x="0" y="3804271"/>
          <a:ext cx="7028119" cy="856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3101E-9BDE-4052-9F9C-4B821C67110D}">
      <dsp:nvSpPr>
        <dsp:cNvPr id="0" name=""/>
        <dsp:cNvSpPr/>
      </dsp:nvSpPr>
      <dsp:spPr>
        <a:xfrm>
          <a:off x="351405" y="3302431"/>
          <a:ext cx="4919683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952" tIns="0" rIns="18595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 caso affermativo i CFU previsti per il tirocinio nel Piano degli Studi vengono convalidati</a:t>
          </a:r>
        </a:p>
      </dsp:txBody>
      <dsp:txXfrm>
        <a:off x="400401" y="3351427"/>
        <a:ext cx="4821691" cy="90568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AE21C-4485-4837-AA18-C4C07DB25E96}">
      <dsp:nvSpPr>
        <dsp:cNvPr id="0" name=""/>
        <dsp:cNvSpPr/>
      </dsp:nvSpPr>
      <dsp:spPr>
        <a:xfrm>
          <a:off x="0" y="347020"/>
          <a:ext cx="6096000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4846A-406F-40AB-B510-A781066D30EF}">
      <dsp:nvSpPr>
        <dsp:cNvPr id="0" name=""/>
        <dsp:cNvSpPr/>
      </dsp:nvSpPr>
      <dsp:spPr>
        <a:xfrm>
          <a:off x="304800" y="7539"/>
          <a:ext cx="426720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Trasferta	</a:t>
          </a:r>
        </a:p>
      </dsp:txBody>
      <dsp:txXfrm>
        <a:off x="337944" y="40683"/>
        <a:ext cx="4200912" cy="612672"/>
      </dsp:txXfrm>
    </dsp:sp>
    <dsp:sp modelId="{FA64E046-5A6A-4786-805F-0774AAF72231}">
      <dsp:nvSpPr>
        <dsp:cNvPr id="0" name=""/>
        <dsp:cNvSpPr/>
      </dsp:nvSpPr>
      <dsp:spPr>
        <a:xfrm>
          <a:off x="0" y="1390300"/>
          <a:ext cx="6096000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4BD96-4C5D-49DC-9C99-B5DA563BC390}">
      <dsp:nvSpPr>
        <dsp:cNvPr id="0" name=""/>
        <dsp:cNvSpPr/>
      </dsp:nvSpPr>
      <dsp:spPr>
        <a:xfrm>
          <a:off x="304800" y="1050819"/>
          <a:ext cx="426720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Sospensione</a:t>
          </a:r>
          <a:r>
            <a:rPr lang="it-IT" sz="1800" kern="1200" baseline="0" dirty="0">
              <a:latin typeface="Arial" panose="020B0604020202020204" pitchFamily="34" charset="0"/>
              <a:cs typeface="Arial" panose="020B0604020202020204" pitchFamily="34" charset="0"/>
            </a:rPr>
            <a:t> (e recupero)</a:t>
          </a:r>
          <a:endParaRPr lang="it-IT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7944" y="1083963"/>
        <a:ext cx="4200912" cy="612672"/>
      </dsp:txXfrm>
    </dsp:sp>
    <dsp:sp modelId="{8F130C2C-92E4-469F-8366-1B2C4E808C39}">
      <dsp:nvSpPr>
        <dsp:cNvPr id="0" name=""/>
        <dsp:cNvSpPr/>
      </dsp:nvSpPr>
      <dsp:spPr>
        <a:xfrm>
          <a:off x="0" y="2433580"/>
          <a:ext cx="6096000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3101E-9BDE-4052-9F9C-4B821C67110D}">
      <dsp:nvSpPr>
        <dsp:cNvPr id="0" name=""/>
        <dsp:cNvSpPr/>
      </dsp:nvSpPr>
      <dsp:spPr>
        <a:xfrm>
          <a:off x="379229" y="2155111"/>
          <a:ext cx="426720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Proroga</a:t>
          </a:r>
        </a:p>
      </dsp:txBody>
      <dsp:txXfrm>
        <a:off x="412373" y="2188255"/>
        <a:ext cx="4200912" cy="612672"/>
      </dsp:txXfrm>
    </dsp:sp>
    <dsp:sp modelId="{135237B1-1C1D-420D-BF09-C20911B9C986}">
      <dsp:nvSpPr>
        <dsp:cNvPr id="0" name=""/>
        <dsp:cNvSpPr/>
      </dsp:nvSpPr>
      <dsp:spPr>
        <a:xfrm>
          <a:off x="0" y="3476860"/>
          <a:ext cx="6096000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B5C9E-3AB4-42C5-A532-DDB27000D1F5}">
      <dsp:nvSpPr>
        <dsp:cNvPr id="0" name=""/>
        <dsp:cNvSpPr/>
      </dsp:nvSpPr>
      <dsp:spPr>
        <a:xfrm>
          <a:off x="304800" y="3137380"/>
          <a:ext cx="426720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Interruzione</a:t>
          </a:r>
        </a:p>
      </dsp:txBody>
      <dsp:txXfrm>
        <a:off x="337944" y="3170524"/>
        <a:ext cx="4200912" cy="61267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AE21C-4485-4837-AA18-C4C07DB25E96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4846A-406F-40AB-B510-A781066D30EF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In quanto tempo?	</a:t>
          </a:r>
        </a:p>
      </dsp:txBody>
      <dsp:txXfrm>
        <a:off x="349472" y="51131"/>
        <a:ext cx="4177856" cy="825776"/>
      </dsp:txXfrm>
    </dsp:sp>
    <dsp:sp modelId="{FA64E046-5A6A-4786-805F-0774AAF72231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4BD96-4C5D-49DC-9C99-B5DA563BC390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Attraverso quali procedure?</a:t>
          </a:r>
        </a:p>
      </dsp:txBody>
      <dsp:txXfrm>
        <a:off x="349472" y="1457291"/>
        <a:ext cx="4177856" cy="825776"/>
      </dsp:txXfrm>
    </dsp:sp>
    <dsp:sp modelId="{8F130C2C-92E4-469F-8366-1B2C4E808C39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3101E-9BDE-4052-9F9C-4B821C67110D}">
      <dsp:nvSpPr>
        <dsp:cNvPr id="0" name=""/>
        <dsp:cNvSpPr/>
      </dsp:nvSpPr>
      <dsp:spPr>
        <a:xfrm>
          <a:off x="379229" y="2901012"/>
          <a:ext cx="4267200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Con quali documenti?</a:t>
          </a:r>
        </a:p>
      </dsp:txBody>
      <dsp:txXfrm>
        <a:off x="423901" y="2945684"/>
        <a:ext cx="4177856" cy="82577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237B1-1C1D-420D-BF09-C20911B9C986}">
      <dsp:nvSpPr>
        <dsp:cNvPr id="0" name=""/>
        <dsp:cNvSpPr/>
      </dsp:nvSpPr>
      <dsp:spPr>
        <a:xfrm>
          <a:off x="0" y="1529494"/>
          <a:ext cx="2332955" cy="163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B5C9E-3AB4-42C5-A532-DDB27000D1F5}">
      <dsp:nvSpPr>
        <dsp:cNvPr id="0" name=""/>
        <dsp:cNvSpPr/>
      </dsp:nvSpPr>
      <dsp:spPr>
        <a:xfrm>
          <a:off x="116647" y="570094"/>
          <a:ext cx="1633068" cy="191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26" tIns="0" rIns="617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Con quali documenti?</a:t>
          </a:r>
        </a:p>
      </dsp:txBody>
      <dsp:txXfrm>
        <a:off x="196367" y="649814"/>
        <a:ext cx="1473628" cy="1759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8EED4-02DD-4C9F-83F5-E09FCD16CB5B}">
      <dsp:nvSpPr>
        <dsp:cNvPr id="0" name=""/>
        <dsp:cNvSpPr/>
      </dsp:nvSpPr>
      <dsp:spPr>
        <a:xfrm>
          <a:off x="0" y="247511"/>
          <a:ext cx="7092462" cy="352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92251-BE68-4978-A4FD-42741D0829C0}">
      <dsp:nvSpPr>
        <dsp:cNvPr id="0" name=""/>
        <dsp:cNvSpPr/>
      </dsp:nvSpPr>
      <dsp:spPr>
        <a:xfrm>
          <a:off x="354623" y="70411"/>
          <a:ext cx="4964723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55" tIns="0" rIns="18765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Fai domande!</a:t>
          </a:r>
        </a:p>
      </dsp:txBody>
      <dsp:txXfrm>
        <a:off x="374798" y="90586"/>
        <a:ext cx="4924373" cy="372930"/>
      </dsp:txXfrm>
    </dsp:sp>
    <dsp:sp modelId="{32E68509-56A4-4BDF-BD47-583E2AFA3FA6}">
      <dsp:nvSpPr>
        <dsp:cNvPr id="0" name=""/>
        <dsp:cNvSpPr/>
      </dsp:nvSpPr>
      <dsp:spPr>
        <a:xfrm>
          <a:off x="0" y="912091"/>
          <a:ext cx="7092462" cy="352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781B5C-00EE-422B-B35D-A54144308420}">
      <dsp:nvSpPr>
        <dsp:cNvPr id="0" name=""/>
        <dsp:cNvSpPr/>
      </dsp:nvSpPr>
      <dsp:spPr>
        <a:xfrm>
          <a:off x="354623" y="705451"/>
          <a:ext cx="4964723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55" tIns="0" rIns="18765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Osserva, ascolta e prendi appunti!</a:t>
          </a:r>
        </a:p>
      </dsp:txBody>
      <dsp:txXfrm>
        <a:off x="374798" y="725626"/>
        <a:ext cx="4924373" cy="372930"/>
      </dsp:txXfrm>
    </dsp:sp>
    <dsp:sp modelId="{880FF61E-5963-4E84-90F0-BDD1938179F5}">
      <dsp:nvSpPr>
        <dsp:cNvPr id="0" name=""/>
        <dsp:cNvSpPr/>
      </dsp:nvSpPr>
      <dsp:spPr>
        <a:xfrm>
          <a:off x="0" y="1547131"/>
          <a:ext cx="7092462" cy="352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57F2B-3D3C-4BBC-8207-F1D04DC7728C}">
      <dsp:nvSpPr>
        <dsp:cNvPr id="0" name=""/>
        <dsp:cNvSpPr/>
      </dsp:nvSpPr>
      <dsp:spPr>
        <a:xfrm>
          <a:off x="354623" y="1340491"/>
          <a:ext cx="4964723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55" tIns="0" rIns="18765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Chiedi di conoscere cosa fa anche chi non lavora direttamente con te</a:t>
          </a:r>
        </a:p>
      </dsp:txBody>
      <dsp:txXfrm>
        <a:off x="374798" y="1360666"/>
        <a:ext cx="4924373" cy="372930"/>
      </dsp:txXfrm>
    </dsp:sp>
    <dsp:sp modelId="{519980CA-CBFB-4774-9605-D30371128D37}">
      <dsp:nvSpPr>
        <dsp:cNvPr id="0" name=""/>
        <dsp:cNvSpPr/>
      </dsp:nvSpPr>
      <dsp:spPr>
        <a:xfrm>
          <a:off x="0" y="2182171"/>
          <a:ext cx="7092462" cy="352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BF584-560D-4DBA-9F0B-72263A32552A}">
      <dsp:nvSpPr>
        <dsp:cNvPr id="0" name=""/>
        <dsp:cNvSpPr/>
      </dsp:nvSpPr>
      <dsp:spPr>
        <a:xfrm>
          <a:off x="353998" y="1979887"/>
          <a:ext cx="4964723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55" tIns="0" rIns="18765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Mostrati aperto sul piano relazionale: fai networking!</a:t>
          </a:r>
        </a:p>
      </dsp:txBody>
      <dsp:txXfrm>
        <a:off x="374173" y="2000062"/>
        <a:ext cx="4924373" cy="372930"/>
      </dsp:txXfrm>
    </dsp:sp>
    <dsp:sp modelId="{B0EFD737-25DB-44B2-97C1-E158023CEFF3}">
      <dsp:nvSpPr>
        <dsp:cNvPr id="0" name=""/>
        <dsp:cNvSpPr/>
      </dsp:nvSpPr>
      <dsp:spPr>
        <a:xfrm>
          <a:off x="0" y="2817211"/>
          <a:ext cx="7092462" cy="352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3DE2EF-2998-49CD-A8FA-105BC4586F62}">
      <dsp:nvSpPr>
        <dsp:cNvPr id="0" name=""/>
        <dsp:cNvSpPr/>
      </dsp:nvSpPr>
      <dsp:spPr>
        <a:xfrm>
          <a:off x="354623" y="2610571"/>
          <a:ext cx="4964723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55" tIns="0" rIns="18765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Sii puntuale! Rispetta orari e scadenze!</a:t>
          </a:r>
        </a:p>
      </dsp:txBody>
      <dsp:txXfrm>
        <a:off x="374798" y="2630746"/>
        <a:ext cx="4924373" cy="372930"/>
      </dsp:txXfrm>
    </dsp:sp>
    <dsp:sp modelId="{364793B7-CBE1-4159-8E6E-2EEA16B94B6A}">
      <dsp:nvSpPr>
        <dsp:cNvPr id="0" name=""/>
        <dsp:cNvSpPr/>
      </dsp:nvSpPr>
      <dsp:spPr>
        <a:xfrm>
          <a:off x="0" y="3452251"/>
          <a:ext cx="7092462" cy="352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1F5F7-BB45-4637-A53C-737E58DD792C}">
      <dsp:nvSpPr>
        <dsp:cNvPr id="0" name=""/>
        <dsp:cNvSpPr/>
      </dsp:nvSpPr>
      <dsp:spPr>
        <a:xfrm>
          <a:off x="354623" y="3245611"/>
          <a:ext cx="4964723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55" tIns="0" rIns="18765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Sii flessibile!</a:t>
          </a:r>
        </a:p>
      </dsp:txBody>
      <dsp:txXfrm>
        <a:off x="374798" y="3265786"/>
        <a:ext cx="4924373" cy="372930"/>
      </dsp:txXfrm>
    </dsp:sp>
    <dsp:sp modelId="{5FCD5F99-F6B4-4A3E-8A99-F8884FFD9EA2}">
      <dsp:nvSpPr>
        <dsp:cNvPr id="0" name=""/>
        <dsp:cNvSpPr/>
      </dsp:nvSpPr>
      <dsp:spPr>
        <a:xfrm>
          <a:off x="0" y="4087291"/>
          <a:ext cx="7092462" cy="352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D081C-6328-4692-A74A-C7F61FACD407}">
      <dsp:nvSpPr>
        <dsp:cNvPr id="0" name=""/>
        <dsp:cNvSpPr/>
      </dsp:nvSpPr>
      <dsp:spPr>
        <a:xfrm>
          <a:off x="354623" y="3880651"/>
          <a:ext cx="4964723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55" tIns="0" rIns="18765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Sii proattivo: previeni la richiesta!</a:t>
          </a:r>
        </a:p>
      </dsp:txBody>
      <dsp:txXfrm>
        <a:off x="374798" y="3900826"/>
        <a:ext cx="4924373" cy="37293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237B1-1C1D-420D-BF09-C20911B9C986}">
      <dsp:nvSpPr>
        <dsp:cNvPr id="0" name=""/>
        <dsp:cNvSpPr/>
      </dsp:nvSpPr>
      <dsp:spPr>
        <a:xfrm>
          <a:off x="0" y="1529494"/>
          <a:ext cx="2332955" cy="163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B5C9E-3AB4-42C5-A532-DDB27000D1F5}">
      <dsp:nvSpPr>
        <dsp:cNvPr id="0" name=""/>
        <dsp:cNvSpPr/>
      </dsp:nvSpPr>
      <dsp:spPr>
        <a:xfrm>
          <a:off x="116647" y="570094"/>
          <a:ext cx="1633068" cy="191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26" tIns="0" rIns="617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Attraverso quali procedure?</a:t>
          </a:r>
        </a:p>
      </dsp:txBody>
      <dsp:txXfrm>
        <a:off x="196367" y="649814"/>
        <a:ext cx="1473628" cy="175936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237B1-1C1D-420D-BF09-C20911B9C986}">
      <dsp:nvSpPr>
        <dsp:cNvPr id="0" name=""/>
        <dsp:cNvSpPr/>
      </dsp:nvSpPr>
      <dsp:spPr>
        <a:xfrm>
          <a:off x="0" y="1529494"/>
          <a:ext cx="2332955" cy="163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B5C9E-3AB4-42C5-A532-DDB27000D1F5}">
      <dsp:nvSpPr>
        <dsp:cNvPr id="0" name=""/>
        <dsp:cNvSpPr/>
      </dsp:nvSpPr>
      <dsp:spPr>
        <a:xfrm>
          <a:off x="116647" y="570094"/>
          <a:ext cx="1633068" cy="191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26" tIns="0" rIns="617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In quanto tempo?</a:t>
          </a:r>
        </a:p>
      </dsp:txBody>
      <dsp:txXfrm>
        <a:off x="196367" y="649814"/>
        <a:ext cx="1473628" cy="175936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4E046-5A6A-4786-805F-0774AAF72231}">
      <dsp:nvSpPr>
        <dsp:cNvPr id="0" name=""/>
        <dsp:cNvSpPr/>
      </dsp:nvSpPr>
      <dsp:spPr>
        <a:xfrm>
          <a:off x="0" y="638366"/>
          <a:ext cx="6173972" cy="123322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169" tIns="604012" rIns="479169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Ti aiuta a trovare il tirocinio</a:t>
          </a:r>
          <a:endParaRPr lang="it-IT" sz="2900" kern="1200" dirty="0"/>
        </a:p>
      </dsp:txBody>
      <dsp:txXfrm>
        <a:off x="0" y="638366"/>
        <a:ext cx="6173972" cy="1233225"/>
      </dsp:txXfrm>
    </dsp:sp>
    <dsp:sp modelId="{AAD4BD96-4C5D-49DC-9C99-B5DA563BC390}">
      <dsp:nvSpPr>
        <dsp:cNvPr id="0" name=""/>
        <dsp:cNvSpPr/>
      </dsp:nvSpPr>
      <dsp:spPr>
        <a:xfrm>
          <a:off x="308698" y="200522"/>
          <a:ext cx="4321780" cy="8560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53" tIns="0" rIns="16335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CAREER SERVICE</a:t>
          </a:r>
          <a:endParaRPr lang="it-IT" sz="3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0488" y="242312"/>
        <a:ext cx="4238200" cy="772500"/>
      </dsp:txXfrm>
    </dsp:sp>
    <dsp:sp modelId="{8F130C2C-92E4-469F-8366-1B2C4E808C39}">
      <dsp:nvSpPr>
        <dsp:cNvPr id="0" name=""/>
        <dsp:cNvSpPr/>
      </dsp:nvSpPr>
      <dsp:spPr>
        <a:xfrm>
          <a:off x="0" y="2446427"/>
          <a:ext cx="6173972" cy="159862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169" tIns="604012" rIns="479169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Decide le regole del tuo tirocinio, lo attiva e lo gestisce</a:t>
          </a:r>
          <a:endParaRPr lang="it-IT" sz="2900" kern="1200" dirty="0"/>
        </a:p>
      </dsp:txBody>
      <dsp:txXfrm>
        <a:off x="0" y="2446427"/>
        <a:ext cx="6173972" cy="1598625"/>
      </dsp:txXfrm>
    </dsp:sp>
    <dsp:sp modelId="{AFF3101E-9BDE-4052-9F9C-4B821C67110D}">
      <dsp:nvSpPr>
        <dsp:cNvPr id="0" name=""/>
        <dsp:cNvSpPr/>
      </dsp:nvSpPr>
      <dsp:spPr>
        <a:xfrm>
          <a:off x="308698" y="2018387"/>
          <a:ext cx="4321780" cy="8560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53" tIns="0" rIns="16335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>
              <a:latin typeface="Arial" panose="020B0604020202020204" pitchFamily="34" charset="0"/>
              <a:cs typeface="Arial" panose="020B0604020202020204" pitchFamily="34" charset="0"/>
            </a:rPr>
            <a:t>SERVIZIO TIROCINI («SAT») DELLA SCUOLA</a:t>
          </a:r>
        </a:p>
      </dsp:txBody>
      <dsp:txXfrm>
        <a:off x="350488" y="2060177"/>
        <a:ext cx="4238200" cy="77250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4E046-5A6A-4786-805F-0774AAF72231}">
      <dsp:nvSpPr>
        <dsp:cNvPr id="0" name=""/>
        <dsp:cNvSpPr/>
      </dsp:nvSpPr>
      <dsp:spPr>
        <a:xfrm>
          <a:off x="0" y="772253"/>
          <a:ext cx="6173972" cy="123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169" tIns="1020572" rIns="479169" bIns="348488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49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772253"/>
        <a:ext cx="6173972" cy="1234800"/>
      </dsp:txXfrm>
    </dsp:sp>
    <dsp:sp modelId="{AAD4BD96-4C5D-49DC-9C99-B5DA563BC390}">
      <dsp:nvSpPr>
        <dsp:cNvPr id="0" name=""/>
        <dsp:cNvSpPr/>
      </dsp:nvSpPr>
      <dsp:spPr>
        <a:xfrm>
          <a:off x="308698" y="32447"/>
          <a:ext cx="4321780" cy="14464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53" tIns="0" rIns="16335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CAREER SERVICE</a:t>
          </a:r>
          <a:endParaRPr lang="it-IT" sz="3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9309" y="103058"/>
        <a:ext cx="4180558" cy="1305258"/>
      </dsp:txXfrm>
    </dsp:sp>
    <dsp:sp modelId="{8F130C2C-92E4-469F-8366-1B2C4E808C39}">
      <dsp:nvSpPr>
        <dsp:cNvPr id="0" name=""/>
        <dsp:cNvSpPr/>
      </dsp:nvSpPr>
      <dsp:spPr>
        <a:xfrm>
          <a:off x="0" y="2978327"/>
          <a:ext cx="6173972" cy="123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169" tIns="1020572" rIns="479169" bIns="348488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4900" kern="1200" dirty="0"/>
        </a:p>
      </dsp:txBody>
      <dsp:txXfrm>
        <a:off x="0" y="2978327"/>
        <a:ext cx="6173972" cy="1234800"/>
      </dsp:txXfrm>
    </dsp:sp>
    <dsp:sp modelId="{AFF3101E-9BDE-4052-9F9C-4B821C67110D}">
      <dsp:nvSpPr>
        <dsp:cNvPr id="0" name=""/>
        <dsp:cNvSpPr/>
      </dsp:nvSpPr>
      <dsp:spPr>
        <a:xfrm>
          <a:off x="308698" y="2255087"/>
          <a:ext cx="4321780" cy="14464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53" tIns="0" rIns="16335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>
              <a:latin typeface="Arial" panose="020B0604020202020204" pitchFamily="34" charset="0"/>
              <a:cs typeface="Arial" panose="020B0604020202020204" pitchFamily="34" charset="0"/>
            </a:rPr>
            <a:t>SERVIZIO TIROCINI («SAT») DELLA SCUOLA</a:t>
          </a:r>
        </a:p>
      </dsp:txBody>
      <dsp:txXfrm>
        <a:off x="379309" y="2325698"/>
        <a:ext cx="4180558" cy="13052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8EED4-02DD-4C9F-83F5-E09FCD16CB5B}">
      <dsp:nvSpPr>
        <dsp:cNvPr id="0" name=""/>
        <dsp:cNvSpPr/>
      </dsp:nvSpPr>
      <dsp:spPr>
        <a:xfrm>
          <a:off x="0" y="323571"/>
          <a:ext cx="7092462" cy="403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92251-BE68-4978-A4FD-42741D0829C0}">
      <dsp:nvSpPr>
        <dsp:cNvPr id="0" name=""/>
        <dsp:cNvSpPr/>
      </dsp:nvSpPr>
      <dsp:spPr>
        <a:xfrm>
          <a:off x="305330" y="143021"/>
          <a:ext cx="4964723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55" tIns="0" rIns="18765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Mi informo sul regolamento per il mio corso di studi</a:t>
          </a:r>
        </a:p>
      </dsp:txBody>
      <dsp:txXfrm>
        <a:off x="328387" y="166078"/>
        <a:ext cx="4918609" cy="426206"/>
      </dsp:txXfrm>
    </dsp:sp>
    <dsp:sp modelId="{32E68509-56A4-4BDF-BD47-583E2AFA3FA6}">
      <dsp:nvSpPr>
        <dsp:cNvPr id="0" name=""/>
        <dsp:cNvSpPr/>
      </dsp:nvSpPr>
      <dsp:spPr>
        <a:xfrm>
          <a:off x="0" y="1083091"/>
          <a:ext cx="7092462" cy="403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781B5C-00EE-422B-B35D-A54144308420}">
      <dsp:nvSpPr>
        <dsp:cNvPr id="0" name=""/>
        <dsp:cNvSpPr/>
      </dsp:nvSpPr>
      <dsp:spPr>
        <a:xfrm>
          <a:off x="354623" y="846931"/>
          <a:ext cx="4964723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55" tIns="0" rIns="18765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Cerco e trovo</a:t>
          </a:r>
        </a:p>
      </dsp:txBody>
      <dsp:txXfrm>
        <a:off x="377680" y="869988"/>
        <a:ext cx="4918609" cy="426206"/>
      </dsp:txXfrm>
    </dsp:sp>
    <dsp:sp modelId="{880FF61E-5963-4E84-90F0-BDD1938179F5}">
      <dsp:nvSpPr>
        <dsp:cNvPr id="0" name=""/>
        <dsp:cNvSpPr/>
      </dsp:nvSpPr>
      <dsp:spPr>
        <a:xfrm>
          <a:off x="0" y="1808851"/>
          <a:ext cx="7092462" cy="403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57F2B-3D3C-4BBC-8207-F1D04DC7728C}">
      <dsp:nvSpPr>
        <dsp:cNvPr id="0" name=""/>
        <dsp:cNvSpPr/>
      </dsp:nvSpPr>
      <dsp:spPr>
        <a:xfrm>
          <a:off x="354623" y="1572691"/>
          <a:ext cx="4964723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55" tIns="0" rIns="18765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Attivo</a:t>
          </a:r>
        </a:p>
      </dsp:txBody>
      <dsp:txXfrm>
        <a:off x="377680" y="1595748"/>
        <a:ext cx="4918609" cy="426206"/>
      </dsp:txXfrm>
    </dsp:sp>
    <dsp:sp modelId="{519980CA-CBFB-4774-9605-D30371128D37}">
      <dsp:nvSpPr>
        <dsp:cNvPr id="0" name=""/>
        <dsp:cNvSpPr/>
      </dsp:nvSpPr>
      <dsp:spPr>
        <a:xfrm>
          <a:off x="0" y="2534611"/>
          <a:ext cx="7092462" cy="403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BF584-560D-4DBA-9F0B-72263A32552A}">
      <dsp:nvSpPr>
        <dsp:cNvPr id="0" name=""/>
        <dsp:cNvSpPr/>
      </dsp:nvSpPr>
      <dsp:spPr>
        <a:xfrm>
          <a:off x="353998" y="2303429"/>
          <a:ext cx="4964723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55" tIns="0" rIns="18765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Svolgo</a:t>
          </a:r>
        </a:p>
      </dsp:txBody>
      <dsp:txXfrm>
        <a:off x="377055" y="2326486"/>
        <a:ext cx="4918609" cy="426206"/>
      </dsp:txXfrm>
    </dsp:sp>
    <dsp:sp modelId="{B0EFD737-25DB-44B2-97C1-E158023CEFF3}">
      <dsp:nvSpPr>
        <dsp:cNvPr id="0" name=""/>
        <dsp:cNvSpPr/>
      </dsp:nvSpPr>
      <dsp:spPr>
        <a:xfrm>
          <a:off x="0" y="3260371"/>
          <a:ext cx="7092462" cy="403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3DE2EF-2998-49CD-A8FA-105BC4586F62}">
      <dsp:nvSpPr>
        <dsp:cNvPr id="0" name=""/>
        <dsp:cNvSpPr/>
      </dsp:nvSpPr>
      <dsp:spPr>
        <a:xfrm>
          <a:off x="354623" y="3024211"/>
          <a:ext cx="4964723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55" tIns="0" rIns="18765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Valuto</a:t>
          </a:r>
        </a:p>
      </dsp:txBody>
      <dsp:txXfrm>
        <a:off x="377680" y="3047268"/>
        <a:ext cx="4918609" cy="426206"/>
      </dsp:txXfrm>
    </dsp:sp>
    <dsp:sp modelId="{364793B7-CBE1-4159-8E6E-2EEA16B94B6A}">
      <dsp:nvSpPr>
        <dsp:cNvPr id="0" name=""/>
        <dsp:cNvSpPr/>
      </dsp:nvSpPr>
      <dsp:spPr>
        <a:xfrm>
          <a:off x="0" y="3986131"/>
          <a:ext cx="7092462" cy="403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1F5F7-BB45-4637-A53C-737E58DD792C}">
      <dsp:nvSpPr>
        <dsp:cNvPr id="0" name=""/>
        <dsp:cNvSpPr/>
      </dsp:nvSpPr>
      <dsp:spPr>
        <a:xfrm>
          <a:off x="354623" y="3749971"/>
          <a:ext cx="4964723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55" tIns="0" rIns="18765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Ottengo i CFU</a:t>
          </a:r>
        </a:p>
      </dsp:txBody>
      <dsp:txXfrm>
        <a:off x="377680" y="3773028"/>
        <a:ext cx="4918609" cy="426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AE21C-4485-4837-AA18-C4C07DB25E96}">
      <dsp:nvSpPr>
        <dsp:cNvPr id="0" name=""/>
        <dsp:cNvSpPr/>
      </dsp:nvSpPr>
      <dsp:spPr>
        <a:xfrm>
          <a:off x="0" y="347020"/>
          <a:ext cx="6096000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4846A-406F-40AB-B510-A781066D30EF}">
      <dsp:nvSpPr>
        <dsp:cNvPr id="0" name=""/>
        <dsp:cNvSpPr/>
      </dsp:nvSpPr>
      <dsp:spPr>
        <a:xfrm>
          <a:off x="304800" y="7539"/>
          <a:ext cx="426720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Quando?	</a:t>
          </a:r>
        </a:p>
      </dsp:txBody>
      <dsp:txXfrm>
        <a:off x="337944" y="40683"/>
        <a:ext cx="4200912" cy="612672"/>
      </dsp:txXfrm>
    </dsp:sp>
    <dsp:sp modelId="{FA64E046-5A6A-4786-805F-0774AAF72231}">
      <dsp:nvSpPr>
        <dsp:cNvPr id="0" name=""/>
        <dsp:cNvSpPr/>
      </dsp:nvSpPr>
      <dsp:spPr>
        <a:xfrm>
          <a:off x="0" y="1390300"/>
          <a:ext cx="6096000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4BD96-4C5D-49DC-9C99-B5DA563BC390}">
      <dsp:nvSpPr>
        <dsp:cNvPr id="0" name=""/>
        <dsp:cNvSpPr/>
      </dsp:nvSpPr>
      <dsp:spPr>
        <a:xfrm>
          <a:off x="304800" y="1050819"/>
          <a:ext cx="426720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>
              <a:latin typeface="Arial" panose="020B0604020202020204" pitchFamily="34" charset="0"/>
              <a:cs typeface="Arial" panose="020B0604020202020204" pitchFamily="34" charset="0"/>
            </a:rPr>
            <a:t>Che tipo di tirocinio?</a:t>
          </a:r>
          <a:endParaRPr lang="it-IT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7944" y="1083963"/>
        <a:ext cx="4200912" cy="612672"/>
      </dsp:txXfrm>
    </dsp:sp>
    <dsp:sp modelId="{8F130C2C-92E4-469F-8366-1B2C4E808C39}">
      <dsp:nvSpPr>
        <dsp:cNvPr id="0" name=""/>
        <dsp:cNvSpPr/>
      </dsp:nvSpPr>
      <dsp:spPr>
        <a:xfrm>
          <a:off x="0" y="2433580"/>
          <a:ext cx="6096000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3101E-9BDE-4052-9F9C-4B821C67110D}">
      <dsp:nvSpPr>
        <dsp:cNvPr id="0" name=""/>
        <dsp:cNvSpPr/>
      </dsp:nvSpPr>
      <dsp:spPr>
        <a:xfrm>
          <a:off x="304800" y="2094100"/>
          <a:ext cx="426720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>
              <a:latin typeface="Arial" panose="020B0604020202020204" pitchFamily="34" charset="0"/>
              <a:cs typeface="Arial" panose="020B0604020202020204" pitchFamily="34" charset="0"/>
            </a:rPr>
            <a:t>Dove?</a:t>
          </a:r>
          <a:endParaRPr lang="it-IT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7944" y="2127244"/>
        <a:ext cx="4200912" cy="612672"/>
      </dsp:txXfrm>
    </dsp:sp>
    <dsp:sp modelId="{135237B1-1C1D-420D-BF09-C20911B9C986}">
      <dsp:nvSpPr>
        <dsp:cNvPr id="0" name=""/>
        <dsp:cNvSpPr/>
      </dsp:nvSpPr>
      <dsp:spPr>
        <a:xfrm>
          <a:off x="0" y="3476860"/>
          <a:ext cx="6096000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B5C9E-3AB4-42C5-A532-DDB27000D1F5}">
      <dsp:nvSpPr>
        <dsp:cNvPr id="0" name=""/>
        <dsp:cNvSpPr/>
      </dsp:nvSpPr>
      <dsp:spPr>
        <a:xfrm>
          <a:off x="304800" y="3137380"/>
          <a:ext cx="426720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>
              <a:latin typeface="Arial" panose="020B0604020202020204" pitchFamily="34" charset="0"/>
              <a:cs typeface="Arial" panose="020B0604020202020204" pitchFamily="34" charset="0"/>
            </a:rPr>
            <a:t>Per quanto?</a:t>
          </a:r>
          <a:endParaRPr lang="it-IT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7944" y="3170524"/>
        <a:ext cx="4200912" cy="612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AE21C-4485-4837-AA18-C4C07DB25E96}">
      <dsp:nvSpPr>
        <dsp:cNvPr id="0" name=""/>
        <dsp:cNvSpPr/>
      </dsp:nvSpPr>
      <dsp:spPr>
        <a:xfrm>
          <a:off x="0" y="1616011"/>
          <a:ext cx="2332955" cy="163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4846A-406F-40AB-B510-A781066D30EF}">
      <dsp:nvSpPr>
        <dsp:cNvPr id="0" name=""/>
        <dsp:cNvSpPr/>
      </dsp:nvSpPr>
      <dsp:spPr>
        <a:xfrm>
          <a:off x="116647" y="656611"/>
          <a:ext cx="1633068" cy="191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26" tIns="0" rIns="617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Quando?	</a:t>
          </a:r>
        </a:p>
      </dsp:txBody>
      <dsp:txXfrm>
        <a:off x="196367" y="736331"/>
        <a:ext cx="1473628" cy="17593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237B1-1C1D-420D-BF09-C20911B9C986}">
      <dsp:nvSpPr>
        <dsp:cNvPr id="0" name=""/>
        <dsp:cNvSpPr/>
      </dsp:nvSpPr>
      <dsp:spPr>
        <a:xfrm>
          <a:off x="0" y="1529494"/>
          <a:ext cx="2332955" cy="163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B5C9E-3AB4-42C5-A532-DDB27000D1F5}">
      <dsp:nvSpPr>
        <dsp:cNvPr id="0" name=""/>
        <dsp:cNvSpPr/>
      </dsp:nvSpPr>
      <dsp:spPr>
        <a:xfrm>
          <a:off x="116647" y="570094"/>
          <a:ext cx="1633068" cy="191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26" tIns="0" rIns="617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>
              <a:latin typeface="Arial" panose="020B0604020202020204" pitchFamily="34" charset="0"/>
              <a:cs typeface="Arial" panose="020B0604020202020204" pitchFamily="34" charset="0"/>
            </a:rPr>
            <a:t>Per quanto?</a:t>
          </a:r>
          <a:endParaRPr lang="it-IT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6367" y="649814"/>
        <a:ext cx="1473628" cy="17593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237B1-1C1D-420D-BF09-C20911B9C986}">
      <dsp:nvSpPr>
        <dsp:cNvPr id="0" name=""/>
        <dsp:cNvSpPr/>
      </dsp:nvSpPr>
      <dsp:spPr>
        <a:xfrm>
          <a:off x="0" y="1529494"/>
          <a:ext cx="2332955" cy="163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B5C9E-3AB4-42C5-A532-DDB27000D1F5}">
      <dsp:nvSpPr>
        <dsp:cNvPr id="0" name=""/>
        <dsp:cNvSpPr/>
      </dsp:nvSpPr>
      <dsp:spPr>
        <a:xfrm>
          <a:off x="116647" y="570094"/>
          <a:ext cx="1633068" cy="191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26" tIns="0" rIns="617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Che tipo di tirocinio?</a:t>
          </a:r>
        </a:p>
      </dsp:txBody>
      <dsp:txXfrm>
        <a:off x="196367" y="649814"/>
        <a:ext cx="1473628" cy="17593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237B1-1C1D-420D-BF09-C20911B9C986}">
      <dsp:nvSpPr>
        <dsp:cNvPr id="0" name=""/>
        <dsp:cNvSpPr/>
      </dsp:nvSpPr>
      <dsp:spPr>
        <a:xfrm>
          <a:off x="0" y="1529494"/>
          <a:ext cx="2332955" cy="163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B5C9E-3AB4-42C5-A532-DDB27000D1F5}">
      <dsp:nvSpPr>
        <dsp:cNvPr id="0" name=""/>
        <dsp:cNvSpPr/>
      </dsp:nvSpPr>
      <dsp:spPr>
        <a:xfrm>
          <a:off x="116647" y="570094"/>
          <a:ext cx="1633068" cy="191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26" tIns="0" rIns="617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Dove?</a:t>
          </a:r>
        </a:p>
      </dsp:txBody>
      <dsp:txXfrm>
        <a:off x="196367" y="649814"/>
        <a:ext cx="1473628" cy="17593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AE21C-4485-4837-AA18-C4C07DB25E96}">
      <dsp:nvSpPr>
        <dsp:cNvPr id="0" name=""/>
        <dsp:cNvSpPr/>
      </dsp:nvSpPr>
      <dsp:spPr>
        <a:xfrm>
          <a:off x="0" y="347020"/>
          <a:ext cx="6096000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4846A-406F-40AB-B510-A781066D30EF}">
      <dsp:nvSpPr>
        <dsp:cNvPr id="0" name=""/>
        <dsp:cNvSpPr/>
      </dsp:nvSpPr>
      <dsp:spPr>
        <a:xfrm>
          <a:off x="304800" y="7539"/>
          <a:ext cx="426720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Con quanto anticipo?	</a:t>
          </a:r>
        </a:p>
      </dsp:txBody>
      <dsp:txXfrm>
        <a:off x="337944" y="40683"/>
        <a:ext cx="4200912" cy="612672"/>
      </dsp:txXfrm>
    </dsp:sp>
    <dsp:sp modelId="{FA64E046-5A6A-4786-805F-0774AAF72231}">
      <dsp:nvSpPr>
        <dsp:cNvPr id="0" name=""/>
        <dsp:cNvSpPr/>
      </dsp:nvSpPr>
      <dsp:spPr>
        <a:xfrm>
          <a:off x="0" y="1390300"/>
          <a:ext cx="6096000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4BD96-4C5D-49DC-9C99-B5DA563BC390}">
      <dsp:nvSpPr>
        <dsp:cNvPr id="0" name=""/>
        <dsp:cNvSpPr/>
      </dsp:nvSpPr>
      <dsp:spPr>
        <a:xfrm>
          <a:off x="304800" y="1050819"/>
          <a:ext cx="426720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Attraverso quali canali?</a:t>
          </a:r>
        </a:p>
      </dsp:txBody>
      <dsp:txXfrm>
        <a:off x="337944" y="1083963"/>
        <a:ext cx="4200912" cy="612672"/>
      </dsp:txXfrm>
    </dsp:sp>
    <dsp:sp modelId="{8F130C2C-92E4-469F-8366-1B2C4E808C39}">
      <dsp:nvSpPr>
        <dsp:cNvPr id="0" name=""/>
        <dsp:cNvSpPr/>
      </dsp:nvSpPr>
      <dsp:spPr>
        <a:xfrm>
          <a:off x="0" y="2433580"/>
          <a:ext cx="6096000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3101E-9BDE-4052-9F9C-4B821C67110D}">
      <dsp:nvSpPr>
        <dsp:cNvPr id="0" name=""/>
        <dsp:cNvSpPr/>
      </dsp:nvSpPr>
      <dsp:spPr>
        <a:xfrm>
          <a:off x="304800" y="2094100"/>
          <a:ext cx="426720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Con quali strumenti?</a:t>
          </a:r>
        </a:p>
      </dsp:txBody>
      <dsp:txXfrm>
        <a:off x="337944" y="2127244"/>
        <a:ext cx="4200912" cy="612672"/>
      </dsp:txXfrm>
    </dsp:sp>
    <dsp:sp modelId="{135237B1-1C1D-420D-BF09-C20911B9C986}">
      <dsp:nvSpPr>
        <dsp:cNvPr id="0" name=""/>
        <dsp:cNvSpPr/>
      </dsp:nvSpPr>
      <dsp:spPr>
        <a:xfrm>
          <a:off x="0" y="3476860"/>
          <a:ext cx="6096000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B5C9E-3AB4-42C5-A532-DDB27000D1F5}">
      <dsp:nvSpPr>
        <dsp:cNvPr id="0" name=""/>
        <dsp:cNvSpPr/>
      </dsp:nvSpPr>
      <dsp:spPr>
        <a:xfrm>
          <a:off x="304800" y="3137380"/>
          <a:ext cx="426720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Con quali obiettivi formativi?</a:t>
          </a:r>
        </a:p>
      </dsp:txBody>
      <dsp:txXfrm>
        <a:off x="337944" y="3170524"/>
        <a:ext cx="420091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9" name="Shape 2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 Light"/>
      </a:defRPr>
    </a:lvl1pPr>
    <a:lvl2pPr indent="228600" latinLnBrk="0">
      <a:defRPr sz="1200">
        <a:latin typeface="+mn-lt"/>
        <a:ea typeface="+mn-ea"/>
        <a:cs typeface="+mn-cs"/>
        <a:sym typeface="Calibri Light"/>
      </a:defRPr>
    </a:lvl2pPr>
    <a:lvl3pPr indent="457200" latinLnBrk="0">
      <a:defRPr sz="1200">
        <a:latin typeface="+mn-lt"/>
        <a:ea typeface="+mn-ea"/>
        <a:cs typeface="+mn-cs"/>
        <a:sym typeface="Calibri Light"/>
      </a:defRPr>
    </a:lvl3pPr>
    <a:lvl4pPr indent="685800" latinLnBrk="0">
      <a:defRPr sz="1200">
        <a:latin typeface="+mn-lt"/>
        <a:ea typeface="+mn-ea"/>
        <a:cs typeface="+mn-cs"/>
        <a:sym typeface="Calibri Light"/>
      </a:defRPr>
    </a:lvl4pPr>
    <a:lvl5pPr indent="914400" latinLnBrk="0">
      <a:defRPr sz="1200">
        <a:latin typeface="+mn-lt"/>
        <a:ea typeface="+mn-ea"/>
        <a:cs typeface="+mn-cs"/>
        <a:sym typeface="Calibri Light"/>
      </a:defRPr>
    </a:lvl5pPr>
    <a:lvl6pPr indent="1143000" latinLnBrk="0">
      <a:defRPr sz="1200">
        <a:latin typeface="+mn-lt"/>
        <a:ea typeface="+mn-ea"/>
        <a:cs typeface="+mn-cs"/>
        <a:sym typeface="Calibri Light"/>
      </a:defRPr>
    </a:lvl6pPr>
    <a:lvl7pPr indent="1371600" latinLnBrk="0">
      <a:defRPr sz="1200">
        <a:latin typeface="+mn-lt"/>
        <a:ea typeface="+mn-ea"/>
        <a:cs typeface="+mn-cs"/>
        <a:sym typeface="Calibri Light"/>
      </a:defRPr>
    </a:lvl7pPr>
    <a:lvl8pPr indent="1600200" latinLnBrk="0">
      <a:defRPr sz="1200">
        <a:latin typeface="+mn-lt"/>
        <a:ea typeface="+mn-ea"/>
        <a:cs typeface="+mn-cs"/>
        <a:sym typeface="Calibri Light"/>
      </a:defRPr>
    </a:lvl8pPr>
    <a:lvl9pPr indent="1828800" latinLnBrk="0">
      <a:defRPr sz="1200">
        <a:latin typeface="+mn-lt"/>
        <a:ea typeface="+mn-ea"/>
        <a:cs typeface="+mn-cs"/>
        <a:sym typeface="Calibri Light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olo Testo"/>
          <p:cNvSpPr txBox="1">
            <a:spLocks noGrp="1"/>
          </p:cNvSpPr>
          <p:nvPr>
            <p:ph type="title"/>
          </p:nvPr>
        </p:nvSpPr>
        <p:spPr>
          <a:xfrm>
            <a:off x="288521" y="139165"/>
            <a:ext cx="8581043" cy="840402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Titolo Testo</a:t>
            </a:r>
          </a:p>
        </p:txBody>
      </p:sp>
      <p:sp>
        <p:nvSpPr>
          <p:cNvPr id="22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23727" cy="4525963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6" name="Rettangolo 128"/>
          <p:cNvSpPr/>
          <p:nvPr/>
        </p:nvSpPr>
        <p:spPr>
          <a:xfrm>
            <a:off x="0" y="6229350"/>
            <a:ext cx="9144000" cy="638175"/>
          </a:xfrm>
          <a:prstGeom prst="rect">
            <a:avLst/>
          </a:prstGeom>
          <a:solidFill>
            <a:srgbClr val="728FA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22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0999" y="6262075"/>
            <a:ext cx="3038476" cy="574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0996" y="6262075"/>
            <a:ext cx="3038477" cy="574092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79546" y="6221731"/>
            <a:ext cx="273654" cy="26923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itolo Testo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4000" cap="all"/>
            </a:lvl1pPr>
          </a:lstStyle>
          <a:p>
            <a:r>
              <a:t>Titolo Testo</a:t>
            </a:r>
          </a:p>
        </p:txBody>
      </p:sp>
      <p:sp>
        <p:nvSpPr>
          <p:cNvPr id="23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spcBef>
                <a:spcPts val="400"/>
              </a:spcBef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58411" cy="370838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itolo Testo"/>
          <p:cNvSpPr txBox="1">
            <a:spLocks noGrp="1"/>
          </p:cNvSpPr>
          <p:nvPr>
            <p:ph type="title"/>
          </p:nvPr>
        </p:nvSpPr>
        <p:spPr>
          <a:xfrm>
            <a:off x="288521" y="139165"/>
            <a:ext cx="8581043" cy="840402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Titolo Testo</a:t>
            </a:r>
          </a:p>
        </p:txBody>
      </p:sp>
      <p:sp>
        <p:nvSpPr>
          <p:cNvPr id="246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58411" cy="370838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itolo Testo"/>
          <p:cNvSpPr txBox="1">
            <a:spLocks noGrp="1"/>
          </p:cNvSpPr>
          <p:nvPr>
            <p:ph type="title"/>
          </p:nvPr>
        </p:nvSpPr>
        <p:spPr>
          <a:xfrm>
            <a:off x="288521" y="139165"/>
            <a:ext cx="8581043" cy="840402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Titolo Testo</a:t>
            </a:r>
          </a:p>
        </p:txBody>
      </p:sp>
      <p:sp>
        <p:nvSpPr>
          <p:cNvPr id="25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2400" b="1"/>
            </a:lvl1pPr>
            <a:lvl2pPr marL="0" indent="0">
              <a:buSzTx/>
              <a:buNone/>
              <a:defRPr sz="2400" b="1"/>
            </a:lvl2pPr>
            <a:lvl3pPr marL="0" indent="0">
              <a:buSzTx/>
              <a:buNone/>
              <a:defRPr sz="2400" b="1"/>
            </a:lvl3pPr>
            <a:lvl4pPr marL="0" indent="0">
              <a:buSzTx/>
              <a:buNone/>
              <a:defRPr sz="2400" b="1"/>
            </a:lvl4pPr>
            <a:lvl5pPr marL="0" indent="0">
              <a:buSz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6" name="Segnaposto testo 4"/>
          <p:cNvSpPr>
            <a:spLocks noGrp="1"/>
          </p:cNvSpPr>
          <p:nvPr>
            <p:ph type="body" sz="quarter" idx="21"/>
          </p:nvPr>
        </p:nvSpPr>
        <p:spPr>
          <a:xfrm>
            <a:off x="4645025" y="1535111"/>
            <a:ext cx="4041775" cy="639765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endParaRPr/>
          </a:p>
        </p:txBody>
      </p:sp>
      <p:sp>
        <p:nvSpPr>
          <p:cNvPr id="25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58411" cy="370838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itolo Testo"/>
          <p:cNvSpPr txBox="1">
            <a:spLocks noGrp="1"/>
          </p:cNvSpPr>
          <p:nvPr>
            <p:ph type="title"/>
          </p:nvPr>
        </p:nvSpPr>
        <p:spPr>
          <a:xfrm>
            <a:off x="288521" y="139165"/>
            <a:ext cx="8581043" cy="840402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Titolo Testo</a:t>
            </a:r>
          </a:p>
        </p:txBody>
      </p:sp>
      <p:sp>
        <p:nvSpPr>
          <p:cNvPr id="26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58411" cy="370838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58411" cy="370838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itolo Testo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2000"/>
            </a:lvl1pPr>
          </a:lstStyle>
          <a:p>
            <a:r>
              <a:t>Titolo Testo</a:t>
            </a:r>
          </a:p>
        </p:txBody>
      </p:sp>
      <p:sp>
        <p:nvSpPr>
          <p:cNvPr id="280" name="Corpo livello uno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81" name="Segnaposto testo 3"/>
          <p:cNvSpPr>
            <a:spLocks noGrp="1"/>
          </p:cNvSpPr>
          <p:nvPr>
            <p:ph type="body" sz="half" idx="21"/>
          </p:nvPr>
        </p:nvSpPr>
        <p:spPr>
          <a:xfrm>
            <a:off x="457198" y="1435100"/>
            <a:ext cx="3008316" cy="4691063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8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58411" cy="370838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itolo Testo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2000"/>
            </a:lvl1pPr>
          </a:lstStyle>
          <a:p>
            <a:r>
              <a:t>Titolo Testo</a:t>
            </a:r>
          </a:p>
        </p:txBody>
      </p:sp>
      <p:sp>
        <p:nvSpPr>
          <p:cNvPr id="290" name="Segnaposto immagine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1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spcBef>
                <a:spcPts val="300"/>
              </a:spcBef>
              <a:defRPr sz="1400"/>
            </a:lvl1pPr>
            <a:lvl2pPr marL="0" indent="0">
              <a:spcBef>
                <a:spcPts val="300"/>
              </a:spcBef>
              <a:buSzTx/>
              <a:buNone/>
              <a:defRPr sz="1400"/>
            </a:lvl2pPr>
            <a:lvl3pPr marL="0" indent="0">
              <a:spcBef>
                <a:spcPts val="300"/>
              </a:spcBef>
              <a:buSzTx/>
              <a:buNone/>
              <a:defRPr sz="1400"/>
            </a:lvl3pPr>
            <a:lvl4pPr marL="0" indent="0">
              <a:spcBef>
                <a:spcPts val="300"/>
              </a:spcBef>
              <a:buSzTx/>
              <a:buNone/>
              <a:defRPr sz="1400"/>
            </a:lvl4pPr>
            <a:lvl5pPr marL="0" indent="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58411" cy="370838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olo Testo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>
              <a:defRPr sz="4000" cap="all"/>
            </a:lvl1pPr>
          </a:lstStyle>
          <a:p>
            <a:r>
              <a:t>Titolo Testo</a:t>
            </a:r>
          </a:p>
        </p:txBody>
      </p:sp>
      <p:sp>
        <p:nvSpPr>
          <p:cNvPr id="15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>
              <a:spcBef>
                <a:spcPts val="400"/>
              </a:spcBef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olo Testo"/>
          <p:cNvSpPr txBox="1">
            <a:spLocks noGrp="1"/>
          </p:cNvSpPr>
          <p:nvPr>
            <p:ph type="title"/>
          </p:nvPr>
        </p:nvSpPr>
        <p:spPr>
          <a:xfrm>
            <a:off x="288521" y="139165"/>
            <a:ext cx="8581043" cy="8404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6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olo Testo"/>
          <p:cNvSpPr txBox="1">
            <a:spLocks noGrp="1"/>
          </p:cNvSpPr>
          <p:nvPr>
            <p:ph type="title"/>
          </p:nvPr>
        </p:nvSpPr>
        <p:spPr>
          <a:xfrm>
            <a:off x="288521" y="139165"/>
            <a:ext cx="8581043" cy="8404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7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>
              <a:defRPr sz="2400" b="1"/>
            </a:lvl1pPr>
            <a:lvl2pPr marL="0" indent="457200">
              <a:buSzTx/>
              <a:buNone/>
              <a:defRPr sz="2400" b="1"/>
            </a:lvl2pPr>
            <a:lvl3pPr marL="0" indent="914400">
              <a:buSzTx/>
              <a:buNone/>
              <a:defRPr sz="2400" b="1"/>
            </a:lvl3pPr>
            <a:lvl4pPr marL="0" indent="1371600">
              <a:buSzTx/>
              <a:buNone/>
              <a:defRPr sz="2400" b="1"/>
            </a:lvl4pPr>
            <a:lvl5pPr marL="0" indent="1828800">
              <a:buSz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3" name="Segnaposto testo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>
              <a:defRPr sz="2400" b="1"/>
            </a:pPr>
            <a:endParaRPr/>
          </a:p>
        </p:txBody>
      </p:sp>
      <p:sp>
        <p:nvSpPr>
          <p:cNvPr id="17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olo Testo"/>
          <p:cNvSpPr txBox="1">
            <a:spLocks noGrp="1"/>
          </p:cNvSpPr>
          <p:nvPr>
            <p:ph type="title"/>
          </p:nvPr>
        </p:nvSpPr>
        <p:spPr>
          <a:xfrm>
            <a:off x="288521" y="139165"/>
            <a:ext cx="8581043" cy="8404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8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olo Testo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Titolo Testo</a:t>
            </a:r>
          </a:p>
        </p:txBody>
      </p:sp>
      <p:sp>
        <p:nvSpPr>
          <p:cNvPr id="19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98" name="Segnaposto testo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19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itolo Testo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Titolo Testo</a:t>
            </a:r>
          </a:p>
        </p:txBody>
      </p:sp>
      <p:sp>
        <p:nvSpPr>
          <p:cNvPr id="207" name="Segnaposto immagine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SP_AUIC_2022_2023.jpg" descr="SSP_AUIC_2022_20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79546" y="6221731"/>
            <a:ext cx="273654" cy="26923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0"/>
              </a:schemeClr>
            </a:gs>
            <a:gs pos="100000">
              <a:srgbClr val="A7A7A7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3854453" y="395873"/>
            <a:ext cx="1442831" cy="110617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ttangolo 125"/>
          <p:cNvSpPr/>
          <p:nvPr/>
        </p:nvSpPr>
        <p:spPr>
          <a:xfrm>
            <a:off x="0" y="1834176"/>
            <a:ext cx="9144000" cy="5023823"/>
          </a:xfrm>
          <a:prstGeom prst="rect">
            <a:avLst/>
          </a:prstGeom>
          <a:solidFill>
            <a:srgbClr val="1A415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24" name="Gruppo 168"/>
          <p:cNvGrpSpPr/>
          <p:nvPr/>
        </p:nvGrpSpPr>
        <p:grpSpPr>
          <a:xfrm>
            <a:off x="38481" y="1835150"/>
            <a:ext cx="9036648" cy="180001"/>
            <a:chOff x="0" y="0"/>
            <a:chExt cx="9036646" cy="179999"/>
          </a:xfrm>
        </p:grpSpPr>
        <p:sp>
          <p:nvSpPr>
            <p:cNvPr id="4" name="Connettore 1 169"/>
            <p:cNvSpPr/>
            <p:nvPr/>
          </p:nvSpPr>
          <p:spPr>
            <a:xfrm flipH="1">
              <a:off x="-1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" name="Connettore 1 170"/>
            <p:cNvSpPr/>
            <p:nvPr/>
          </p:nvSpPr>
          <p:spPr>
            <a:xfrm flipH="1">
              <a:off x="75938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" name="Connettore 1 171"/>
            <p:cNvSpPr/>
            <p:nvPr/>
          </p:nvSpPr>
          <p:spPr>
            <a:xfrm flipH="1">
              <a:off x="151876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Connettore 1 172"/>
            <p:cNvSpPr/>
            <p:nvPr/>
          </p:nvSpPr>
          <p:spPr>
            <a:xfrm flipH="1">
              <a:off x="227815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Connettore 1 173"/>
            <p:cNvSpPr/>
            <p:nvPr/>
          </p:nvSpPr>
          <p:spPr>
            <a:xfrm flipH="1">
              <a:off x="303753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" name="Connettore 1 174"/>
            <p:cNvSpPr/>
            <p:nvPr/>
          </p:nvSpPr>
          <p:spPr>
            <a:xfrm flipH="1">
              <a:off x="379692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Connettore 1 175"/>
            <p:cNvSpPr/>
            <p:nvPr/>
          </p:nvSpPr>
          <p:spPr>
            <a:xfrm>
              <a:off x="455630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" name="Connettore 1 176"/>
            <p:cNvSpPr/>
            <p:nvPr/>
          </p:nvSpPr>
          <p:spPr>
            <a:xfrm>
              <a:off x="531568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" name="Connettore 1 177"/>
            <p:cNvSpPr/>
            <p:nvPr/>
          </p:nvSpPr>
          <p:spPr>
            <a:xfrm>
              <a:off x="607507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Connettore 1 178"/>
            <p:cNvSpPr/>
            <p:nvPr/>
          </p:nvSpPr>
          <p:spPr>
            <a:xfrm>
              <a:off x="683445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" name="Connettore 1 179"/>
            <p:cNvSpPr/>
            <p:nvPr/>
          </p:nvSpPr>
          <p:spPr>
            <a:xfrm>
              <a:off x="759384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Connettore 1 180"/>
            <p:cNvSpPr/>
            <p:nvPr/>
          </p:nvSpPr>
          <p:spPr>
            <a:xfrm>
              <a:off x="835322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" name="Connettore 1 181"/>
            <p:cNvSpPr/>
            <p:nvPr/>
          </p:nvSpPr>
          <p:spPr>
            <a:xfrm>
              <a:off x="911261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" name="Connettore 1 182"/>
            <p:cNvSpPr/>
            <p:nvPr/>
          </p:nvSpPr>
          <p:spPr>
            <a:xfrm>
              <a:off x="987199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Connettore 1 183"/>
            <p:cNvSpPr/>
            <p:nvPr/>
          </p:nvSpPr>
          <p:spPr>
            <a:xfrm>
              <a:off x="1063137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" name="Connettore 1 184"/>
            <p:cNvSpPr/>
            <p:nvPr/>
          </p:nvSpPr>
          <p:spPr>
            <a:xfrm>
              <a:off x="1139076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" name="Connettore 1 185"/>
            <p:cNvSpPr/>
            <p:nvPr/>
          </p:nvSpPr>
          <p:spPr>
            <a:xfrm>
              <a:off x="1215014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Connettore 1 186"/>
            <p:cNvSpPr/>
            <p:nvPr/>
          </p:nvSpPr>
          <p:spPr>
            <a:xfrm>
              <a:off x="1290953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" name="Connettore 1 187"/>
            <p:cNvSpPr/>
            <p:nvPr/>
          </p:nvSpPr>
          <p:spPr>
            <a:xfrm>
              <a:off x="1366891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" name="Connettore 1 188"/>
            <p:cNvSpPr/>
            <p:nvPr/>
          </p:nvSpPr>
          <p:spPr>
            <a:xfrm>
              <a:off x="1442830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" name="Connettore 1 189"/>
            <p:cNvSpPr/>
            <p:nvPr/>
          </p:nvSpPr>
          <p:spPr>
            <a:xfrm>
              <a:off x="1518768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" name="Connettore 1 190"/>
            <p:cNvSpPr/>
            <p:nvPr/>
          </p:nvSpPr>
          <p:spPr>
            <a:xfrm>
              <a:off x="1594706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" name="Connettore 1 191"/>
            <p:cNvSpPr/>
            <p:nvPr/>
          </p:nvSpPr>
          <p:spPr>
            <a:xfrm>
              <a:off x="1670645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" name="Connettore 1 192"/>
            <p:cNvSpPr/>
            <p:nvPr/>
          </p:nvSpPr>
          <p:spPr>
            <a:xfrm>
              <a:off x="1746583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" name="Connettore 1 193"/>
            <p:cNvSpPr/>
            <p:nvPr/>
          </p:nvSpPr>
          <p:spPr>
            <a:xfrm>
              <a:off x="1822522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" name="Connettore 1 194"/>
            <p:cNvSpPr/>
            <p:nvPr/>
          </p:nvSpPr>
          <p:spPr>
            <a:xfrm>
              <a:off x="1898460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" name="Connettore 1 195"/>
            <p:cNvSpPr/>
            <p:nvPr/>
          </p:nvSpPr>
          <p:spPr>
            <a:xfrm>
              <a:off x="1974399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" name="Connettore 1 196"/>
            <p:cNvSpPr/>
            <p:nvPr/>
          </p:nvSpPr>
          <p:spPr>
            <a:xfrm>
              <a:off x="2050337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" name="Connettore 1 197"/>
            <p:cNvSpPr/>
            <p:nvPr/>
          </p:nvSpPr>
          <p:spPr>
            <a:xfrm>
              <a:off x="2126275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" name="Connettore 1 198"/>
            <p:cNvSpPr/>
            <p:nvPr/>
          </p:nvSpPr>
          <p:spPr>
            <a:xfrm>
              <a:off x="2202214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" name="Connettore 1 199"/>
            <p:cNvSpPr/>
            <p:nvPr/>
          </p:nvSpPr>
          <p:spPr>
            <a:xfrm>
              <a:off x="2278152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" name="Connettore 1 200"/>
            <p:cNvSpPr/>
            <p:nvPr/>
          </p:nvSpPr>
          <p:spPr>
            <a:xfrm>
              <a:off x="2354091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" name="Connettore 1 201"/>
            <p:cNvSpPr/>
            <p:nvPr/>
          </p:nvSpPr>
          <p:spPr>
            <a:xfrm>
              <a:off x="2430029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" name="Connettore 1 202"/>
            <p:cNvSpPr/>
            <p:nvPr/>
          </p:nvSpPr>
          <p:spPr>
            <a:xfrm>
              <a:off x="2505968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" name="Connettore 1 203"/>
            <p:cNvSpPr/>
            <p:nvPr/>
          </p:nvSpPr>
          <p:spPr>
            <a:xfrm>
              <a:off x="2581906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" name="Connettore 1 204"/>
            <p:cNvSpPr/>
            <p:nvPr/>
          </p:nvSpPr>
          <p:spPr>
            <a:xfrm>
              <a:off x="2657844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" name="Connettore 1 205"/>
            <p:cNvSpPr/>
            <p:nvPr/>
          </p:nvSpPr>
          <p:spPr>
            <a:xfrm>
              <a:off x="2733783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" name="Connettore 1 206"/>
            <p:cNvSpPr/>
            <p:nvPr/>
          </p:nvSpPr>
          <p:spPr>
            <a:xfrm>
              <a:off x="2809721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" name="Connettore 1 207"/>
            <p:cNvSpPr/>
            <p:nvPr/>
          </p:nvSpPr>
          <p:spPr>
            <a:xfrm>
              <a:off x="2885660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" name="Connettore 1 208"/>
            <p:cNvSpPr/>
            <p:nvPr/>
          </p:nvSpPr>
          <p:spPr>
            <a:xfrm>
              <a:off x="2961598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" name="Connettore 1 209"/>
            <p:cNvSpPr/>
            <p:nvPr/>
          </p:nvSpPr>
          <p:spPr>
            <a:xfrm>
              <a:off x="3037537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5" name="Connettore 1 210"/>
            <p:cNvSpPr/>
            <p:nvPr/>
          </p:nvSpPr>
          <p:spPr>
            <a:xfrm>
              <a:off x="3113475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6" name="Connettore 1 211"/>
            <p:cNvSpPr/>
            <p:nvPr/>
          </p:nvSpPr>
          <p:spPr>
            <a:xfrm>
              <a:off x="3189413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" name="Connettore 1 212"/>
            <p:cNvSpPr/>
            <p:nvPr/>
          </p:nvSpPr>
          <p:spPr>
            <a:xfrm>
              <a:off x="3265352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8" name="Connettore 1 213"/>
            <p:cNvSpPr/>
            <p:nvPr/>
          </p:nvSpPr>
          <p:spPr>
            <a:xfrm>
              <a:off x="3341290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9" name="Connettore 1 214"/>
            <p:cNvSpPr/>
            <p:nvPr/>
          </p:nvSpPr>
          <p:spPr>
            <a:xfrm>
              <a:off x="3417229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" name="Connettore 1 215"/>
            <p:cNvSpPr/>
            <p:nvPr/>
          </p:nvSpPr>
          <p:spPr>
            <a:xfrm>
              <a:off x="3493167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1" name="Connettore 1 216"/>
            <p:cNvSpPr/>
            <p:nvPr/>
          </p:nvSpPr>
          <p:spPr>
            <a:xfrm>
              <a:off x="3569106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" name="Connettore 1 217"/>
            <p:cNvSpPr/>
            <p:nvPr/>
          </p:nvSpPr>
          <p:spPr>
            <a:xfrm>
              <a:off x="3645044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3" name="Connettore 1 218"/>
            <p:cNvSpPr/>
            <p:nvPr/>
          </p:nvSpPr>
          <p:spPr>
            <a:xfrm>
              <a:off x="3720982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" name="Connettore 1 219"/>
            <p:cNvSpPr/>
            <p:nvPr/>
          </p:nvSpPr>
          <p:spPr>
            <a:xfrm>
              <a:off x="3796921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5" name="Connettore 1 220"/>
            <p:cNvSpPr/>
            <p:nvPr/>
          </p:nvSpPr>
          <p:spPr>
            <a:xfrm>
              <a:off x="3872859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6" name="Connettore 1 221"/>
            <p:cNvSpPr/>
            <p:nvPr/>
          </p:nvSpPr>
          <p:spPr>
            <a:xfrm>
              <a:off x="3948798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7" name="Connettore 1 222"/>
            <p:cNvSpPr/>
            <p:nvPr/>
          </p:nvSpPr>
          <p:spPr>
            <a:xfrm>
              <a:off x="4024736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" name="Connettore 1 223"/>
            <p:cNvSpPr/>
            <p:nvPr/>
          </p:nvSpPr>
          <p:spPr>
            <a:xfrm>
              <a:off x="4100675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" name="Connettore 1 224"/>
            <p:cNvSpPr/>
            <p:nvPr/>
          </p:nvSpPr>
          <p:spPr>
            <a:xfrm>
              <a:off x="4176613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0" name="Connettore 1 225"/>
            <p:cNvSpPr/>
            <p:nvPr/>
          </p:nvSpPr>
          <p:spPr>
            <a:xfrm>
              <a:off x="4252551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1" name="Connettore 1 226"/>
            <p:cNvSpPr/>
            <p:nvPr/>
          </p:nvSpPr>
          <p:spPr>
            <a:xfrm>
              <a:off x="4328490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2" name="Connettore 1 227"/>
            <p:cNvSpPr/>
            <p:nvPr/>
          </p:nvSpPr>
          <p:spPr>
            <a:xfrm>
              <a:off x="4404428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3" name="Connettore 1 228"/>
            <p:cNvSpPr/>
            <p:nvPr/>
          </p:nvSpPr>
          <p:spPr>
            <a:xfrm>
              <a:off x="4480367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4" name="Connettore 1 229"/>
            <p:cNvSpPr/>
            <p:nvPr/>
          </p:nvSpPr>
          <p:spPr>
            <a:xfrm>
              <a:off x="4556305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5" name="Connettore 1 230"/>
            <p:cNvSpPr/>
            <p:nvPr/>
          </p:nvSpPr>
          <p:spPr>
            <a:xfrm>
              <a:off x="4632244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" name="Connettore 1 231"/>
            <p:cNvSpPr/>
            <p:nvPr/>
          </p:nvSpPr>
          <p:spPr>
            <a:xfrm>
              <a:off x="4708182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" name="Connettore 1 232"/>
            <p:cNvSpPr/>
            <p:nvPr/>
          </p:nvSpPr>
          <p:spPr>
            <a:xfrm>
              <a:off x="4784120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" name="Connettore 1 233"/>
            <p:cNvSpPr/>
            <p:nvPr/>
          </p:nvSpPr>
          <p:spPr>
            <a:xfrm>
              <a:off x="4860059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" name="Connettore 1 234"/>
            <p:cNvSpPr/>
            <p:nvPr/>
          </p:nvSpPr>
          <p:spPr>
            <a:xfrm>
              <a:off x="4935997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" name="Connettore 1 235"/>
            <p:cNvSpPr/>
            <p:nvPr/>
          </p:nvSpPr>
          <p:spPr>
            <a:xfrm>
              <a:off x="5011936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1" name="Connettore 1 236"/>
            <p:cNvSpPr/>
            <p:nvPr/>
          </p:nvSpPr>
          <p:spPr>
            <a:xfrm>
              <a:off x="5087874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2" name="Connettore 1 237"/>
            <p:cNvSpPr/>
            <p:nvPr/>
          </p:nvSpPr>
          <p:spPr>
            <a:xfrm>
              <a:off x="5163813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3" name="Connettore 1 238"/>
            <p:cNvSpPr/>
            <p:nvPr/>
          </p:nvSpPr>
          <p:spPr>
            <a:xfrm>
              <a:off x="5239751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4" name="Connettore 1 239"/>
            <p:cNvSpPr/>
            <p:nvPr/>
          </p:nvSpPr>
          <p:spPr>
            <a:xfrm>
              <a:off x="5315689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5" name="Connettore 1 240"/>
            <p:cNvSpPr/>
            <p:nvPr/>
          </p:nvSpPr>
          <p:spPr>
            <a:xfrm>
              <a:off x="5391628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6" name="Connettore 1 241"/>
            <p:cNvSpPr/>
            <p:nvPr/>
          </p:nvSpPr>
          <p:spPr>
            <a:xfrm>
              <a:off x="5467566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7" name="Connettore 1 242"/>
            <p:cNvSpPr/>
            <p:nvPr/>
          </p:nvSpPr>
          <p:spPr>
            <a:xfrm>
              <a:off x="5543505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8" name="Connettore 1 243"/>
            <p:cNvSpPr/>
            <p:nvPr/>
          </p:nvSpPr>
          <p:spPr>
            <a:xfrm>
              <a:off x="5619443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9" name="Connettore 1 244"/>
            <p:cNvSpPr/>
            <p:nvPr/>
          </p:nvSpPr>
          <p:spPr>
            <a:xfrm>
              <a:off x="5695382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0" name="Connettore 1 245"/>
            <p:cNvSpPr/>
            <p:nvPr/>
          </p:nvSpPr>
          <p:spPr>
            <a:xfrm>
              <a:off x="5771320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1" name="Connettore 1 246"/>
            <p:cNvSpPr/>
            <p:nvPr/>
          </p:nvSpPr>
          <p:spPr>
            <a:xfrm>
              <a:off x="5847258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2" name="Connettore 1 247"/>
            <p:cNvSpPr/>
            <p:nvPr/>
          </p:nvSpPr>
          <p:spPr>
            <a:xfrm>
              <a:off x="5923197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3" name="Connettore 1 248"/>
            <p:cNvSpPr/>
            <p:nvPr/>
          </p:nvSpPr>
          <p:spPr>
            <a:xfrm>
              <a:off x="5999135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4" name="Connettore 1 249"/>
            <p:cNvSpPr/>
            <p:nvPr/>
          </p:nvSpPr>
          <p:spPr>
            <a:xfrm>
              <a:off x="6075074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5" name="Connettore 1 250"/>
            <p:cNvSpPr/>
            <p:nvPr/>
          </p:nvSpPr>
          <p:spPr>
            <a:xfrm>
              <a:off x="6151012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6" name="Connettore 1 251"/>
            <p:cNvSpPr/>
            <p:nvPr/>
          </p:nvSpPr>
          <p:spPr>
            <a:xfrm>
              <a:off x="6226951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7" name="Connettore 1 252"/>
            <p:cNvSpPr/>
            <p:nvPr/>
          </p:nvSpPr>
          <p:spPr>
            <a:xfrm>
              <a:off x="6302889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8" name="Connettore 1 253"/>
            <p:cNvSpPr/>
            <p:nvPr/>
          </p:nvSpPr>
          <p:spPr>
            <a:xfrm>
              <a:off x="6378827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9" name="Connettore 1 254"/>
            <p:cNvSpPr/>
            <p:nvPr/>
          </p:nvSpPr>
          <p:spPr>
            <a:xfrm>
              <a:off x="6454766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0" name="Connettore 1 255"/>
            <p:cNvSpPr/>
            <p:nvPr/>
          </p:nvSpPr>
          <p:spPr>
            <a:xfrm>
              <a:off x="6530704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1" name="Connettore 1 256"/>
            <p:cNvSpPr/>
            <p:nvPr/>
          </p:nvSpPr>
          <p:spPr>
            <a:xfrm>
              <a:off x="6606643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" name="Connettore 1 257"/>
            <p:cNvSpPr/>
            <p:nvPr/>
          </p:nvSpPr>
          <p:spPr>
            <a:xfrm>
              <a:off x="6682581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3" name="Connettore 1 258"/>
            <p:cNvSpPr/>
            <p:nvPr/>
          </p:nvSpPr>
          <p:spPr>
            <a:xfrm>
              <a:off x="6758520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" name="Connettore 1 259"/>
            <p:cNvSpPr/>
            <p:nvPr/>
          </p:nvSpPr>
          <p:spPr>
            <a:xfrm>
              <a:off x="6834458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5" name="Connettore 1 260"/>
            <p:cNvSpPr/>
            <p:nvPr/>
          </p:nvSpPr>
          <p:spPr>
            <a:xfrm>
              <a:off x="6910396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6" name="Connettore 1 261"/>
            <p:cNvSpPr/>
            <p:nvPr/>
          </p:nvSpPr>
          <p:spPr>
            <a:xfrm>
              <a:off x="6986335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7" name="Connettore 1 262"/>
            <p:cNvSpPr/>
            <p:nvPr/>
          </p:nvSpPr>
          <p:spPr>
            <a:xfrm>
              <a:off x="7062273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8" name="Connettore 1 263"/>
            <p:cNvSpPr/>
            <p:nvPr/>
          </p:nvSpPr>
          <p:spPr>
            <a:xfrm>
              <a:off x="7138212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9" name="Connettore 1 264"/>
            <p:cNvSpPr/>
            <p:nvPr/>
          </p:nvSpPr>
          <p:spPr>
            <a:xfrm>
              <a:off x="7214150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0" name="Connettore 1 265"/>
            <p:cNvSpPr/>
            <p:nvPr/>
          </p:nvSpPr>
          <p:spPr>
            <a:xfrm>
              <a:off x="7290089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1" name="Connettore 1 266"/>
            <p:cNvSpPr/>
            <p:nvPr/>
          </p:nvSpPr>
          <p:spPr>
            <a:xfrm>
              <a:off x="7366027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2" name="Connettore 1 267"/>
            <p:cNvSpPr/>
            <p:nvPr/>
          </p:nvSpPr>
          <p:spPr>
            <a:xfrm>
              <a:off x="7441965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" name="Connettore 1 268"/>
            <p:cNvSpPr/>
            <p:nvPr/>
          </p:nvSpPr>
          <p:spPr>
            <a:xfrm>
              <a:off x="7517904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4" name="Connettore 1 269"/>
            <p:cNvSpPr/>
            <p:nvPr/>
          </p:nvSpPr>
          <p:spPr>
            <a:xfrm>
              <a:off x="7593842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5" name="Connettore 1 270"/>
            <p:cNvSpPr/>
            <p:nvPr/>
          </p:nvSpPr>
          <p:spPr>
            <a:xfrm>
              <a:off x="7669781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6" name="Connettore 1 271"/>
            <p:cNvSpPr/>
            <p:nvPr/>
          </p:nvSpPr>
          <p:spPr>
            <a:xfrm>
              <a:off x="7745719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7" name="Connettore 1 272"/>
            <p:cNvSpPr/>
            <p:nvPr/>
          </p:nvSpPr>
          <p:spPr>
            <a:xfrm>
              <a:off x="7821658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Connettore 1 273"/>
            <p:cNvSpPr/>
            <p:nvPr/>
          </p:nvSpPr>
          <p:spPr>
            <a:xfrm>
              <a:off x="7897596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9" name="Connettore 1 274"/>
            <p:cNvSpPr/>
            <p:nvPr/>
          </p:nvSpPr>
          <p:spPr>
            <a:xfrm>
              <a:off x="7973534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0" name="Connettore 1 275"/>
            <p:cNvSpPr/>
            <p:nvPr/>
          </p:nvSpPr>
          <p:spPr>
            <a:xfrm>
              <a:off x="8049473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1" name="Connettore 1 276"/>
            <p:cNvSpPr/>
            <p:nvPr/>
          </p:nvSpPr>
          <p:spPr>
            <a:xfrm>
              <a:off x="8125411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2" name="Connettore 1 277"/>
            <p:cNvSpPr/>
            <p:nvPr/>
          </p:nvSpPr>
          <p:spPr>
            <a:xfrm>
              <a:off x="8201350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Connettore 1 278"/>
            <p:cNvSpPr/>
            <p:nvPr/>
          </p:nvSpPr>
          <p:spPr>
            <a:xfrm>
              <a:off x="8277288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4" name="Connettore 1 279"/>
            <p:cNvSpPr/>
            <p:nvPr/>
          </p:nvSpPr>
          <p:spPr>
            <a:xfrm>
              <a:off x="8353227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5" name="Connettore 1 280"/>
            <p:cNvSpPr/>
            <p:nvPr/>
          </p:nvSpPr>
          <p:spPr>
            <a:xfrm>
              <a:off x="8429165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6" name="Connettore 1 281"/>
            <p:cNvSpPr/>
            <p:nvPr/>
          </p:nvSpPr>
          <p:spPr>
            <a:xfrm>
              <a:off x="8505103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7" name="Connettore 1 282"/>
            <p:cNvSpPr/>
            <p:nvPr/>
          </p:nvSpPr>
          <p:spPr>
            <a:xfrm>
              <a:off x="8581042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8" name="Connettore 1 283"/>
            <p:cNvSpPr/>
            <p:nvPr/>
          </p:nvSpPr>
          <p:spPr>
            <a:xfrm>
              <a:off x="8656980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9" name="Connettore 1 284"/>
            <p:cNvSpPr/>
            <p:nvPr/>
          </p:nvSpPr>
          <p:spPr>
            <a:xfrm>
              <a:off x="8732919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" name="Connettore 1 285"/>
            <p:cNvSpPr/>
            <p:nvPr/>
          </p:nvSpPr>
          <p:spPr>
            <a:xfrm>
              <a:off x="8808857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1" name="Connettore 1 286"/>
            <p:cNvSpPr/>
            <p:nvPr/>
          </p:nvSpPr>
          <p:spPr>
            <a:xfrm>
              <a:off x="8884796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2" name="Connettore 1 287"/>
            <p:cNvSpPr/>
            <p:nvPr/>
          </p:nvSpPr>
          <p:spPr>
            <a:xfrm>
              <a:off x="8960734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3" name="Connettore 1 288"/>
            <p:cNvSpPr/>
            <p:nvPr/>
          </p:nvSpPr>
          <p:spPr>
            <a:xfrm>
              <a:off x="9036646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25" name="Titolo Testo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Titolo Testo</a:t>
            </a:r>
          </a:p>
        </p:txBody>
      </p:sp>
      <p:sp>
        <p:nvSpPr>
          <p:cNvPr id="126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42950" marR="0" indent="-28575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–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143000" marR="0" indent="-2286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00200" marR="0" indent="-2286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–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057400" marR="0" indent="-2286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»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37460" marR="0" indent="-25146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994660" marR="0" indent="-25146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51859" marR="0" indent="-251459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09059" marR="0" indent="-251459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7.sv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m.careerservice.polimi.it/wp-content/uploads/covid_19_201105_ITA.pd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www.freeimageslive.co.uk/free_stock_image/unionflagjpg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11" Type="http://schemas.openxmlformats.org/officeDocument/2006/relationships/hyperlink" Target="https://en.wikipedia.org/wiki/File:Flag_of_France.png" TargetMode="Externa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hyperlink" Target="https://en.wikipedia.org/wiki/Flag_of_Italy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13.xml"/><Relationship Id="rId9" Type="http://schemas.openxmlformats.org/officeDocument/2006/relationships/image" Target="../media/image26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stage-lecco@polimi.it" TargetMode="External"/><Relationship Id="rId5" Type="http://schemas.openxmlformats.org/officeDocument/2006/relationships/hyperlink" Target="mailto:tirocini-mantova@polimi.it" TargetMode="External"/><Relationship Id="rId4" Type="http://schemas.openxmlformats.org/officeDocument/2006/relationships/hyperlink" Target="mailto:tirocini-piacenza@polimi.it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stage-lecco@polimi.it" TargetMode="External"/><Relationship Id="rId5" Type="http://schemas.openxmlformats.org/officeDocument/2006/relationships/hyperlink" Target="mailto:tirocini-mantova@polimi.it" TargetMode="External"/><Relationship Id="rId4" Type="http://schemas.openxmlformats.org/officeDocument/2006/relationships/hyperlink" Target="mailto:tirocini-piacenza@polimi.it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7.xml"/><Relationship Id="rId11" Type="http://schemas.openxmlformats.org/officeDocument/2006/relationships/image" Target="../media/image32.png"/><Relationship Id="rId5" Type="http://schemas.openxmlformats.org/officeDocument/2006/relationships/diagramQuickStyle" Target="../diagrams/quickStyle17.xml"/><Relationship Id="rId10" Type="http://schemas.openxmlformats.org/officeDocument/2006/relationships/image" Target="../media/image31.png"/><Relationship Id="rId4" Type="http://schemas.openxmlformats.org/officeDocument/2006/relationships/diagramLayout" Target="../diagrams/layout17.xml"/><Relationship Id="rId9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0" Type="http://schemas.openxmlformats.org/officeDocument/2006/relationships/diagramQuickStyle" Target="../diagrams/quickStyle20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12" Type="http://schemas.microsoft.com/office/2007/relationships/diagramDrawing" Target="../diagrams/drawing2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1.xml"/><Relationship Id="rId11" Type="http://schemas.openxmlformats.org/officeDocument/2006/relationships/diagramColors" Target="../diagrams/colors22.xml"/><Relationship Id="rId5" Type="http://schemas.openxmlformats.org/officeDocument/2006/relationships/diagramQuickStyle" Target="../diagrams/quickStyle21.xml"/><Relationship Id="rId10" Type="http://schemas.openxmlformats.org/officeDocument/2006/relationships/diagramQuickStyle" Target="../diagrams/quickStyle22.xml"/><Relationship Id="rId4" Type="http://schemas.openxmlformats.org/officeDocument/2006/relationships/diagramLayout" Target="../diagrams/layout21.xml"/><Relationship Id="rId9" Type="http://schemas.openxmlformats.org/officeDocument/2006/relationships/diagramLayout" Target="../diagrams/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4.xml"/><Relationship Id="rId11" Type="http://schemas.openxmlformats.org/officeDocument/2006/relationships/image" Target="../media/image36.png"/><Relationship Id="rId5" Type="http://schemas.openxmlformats.org/officeDocument/2006/relationships/diagramQuickStyle" Target="../diagrams/quickStyle24.xml"/><Relationship Id="rId10" Type="http://schemas.openxmlformats.org/officeDocument/2006/relationships/image" Target="../media/image35.png"/><Relationship Id="rId4" Type="http://schemas.openxmlformats.org/officeDocument/2006/relationships/diagramLayout" Target="../diagrams/layout24.xml"/><Relationship Id="rId9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mailto:tirocini-piacenza@polimi.it" TargetMode="External"/><Relationship Id="rId7" Type="http://schemas.openxmlformats.org/officeDocument/2006/relationships/image" Target="../media/image3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png"/><Relationship Id="rId5" Type="http://schemas.openxmlformats.org/officeDocument/2006/relationships/hyperlink" Target="mailto:stage-lecco@polimi.it" TargetMode="External"/><Relationship Id="rId4" Type="http://schemas.openxmlformats.org/officeDocument/2006/relationships/hyperlink" Target="mailto:tirocini-mantova@polimi.i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A7A7A7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A7A7A7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</p:pic>
      <p:sp>
        <p:nvSpPr>
          <p:cNvPr id="6" name="Rettangolo"/>
          <p:cNvSpPr/>
          <p:nvPr/>
        </p:nvSpPr>
        <p:spPr>
          <a:xfrm>
            <a:off x="795202" y="1598089"/>
            <a:ext cx="7553596" cy="1127084"/>
          </a:xfrm>
          <a:prstGeom prst="rect">
            <a:avLst/>
          </a:prstGeom>
          <a:gradFill rotWithShape="0">
            <a:gsLst>
              <a:gs pos="0">
                <a:srgbClr val="A7A7A7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A7A7A7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/>
            <a:r>
              <a:rPr lang="it-IT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SAPEVI CHE…?</a:t>
            </a:r>
            <a:endParaRPr sz="3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6" descr="Immagine 6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3028632" y="3882819"/>
            <a:ext cx="3009901" cy="271780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Freccia a sinistra 15"/>
          <p:cNvSpPr/>
          <p:nvPr/>
        </p:nvSpPr>
        <p:spPr>
          <a:xfrm rot="10800000">
            <a:off x="5973560" y="4688509"/>
            <a:ext cx="566532" cy="92434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45719" rIns="45719" anchor="ctr"/>
          <a:lstStyle/>
          <a:p>
            <a:pPr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magine 17" descr="Immagine 17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18933" r="22265" b="10267"/>
          <a:stretch>
            <a:fillRect/>
          </a:stretch>
        </p:blipFill>
        <p:spPr>
          <a:xfrm>
            <a:off x="6748871" y="3882818"/>
            <a:ext cx="1870890" cy="273909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Freccia a sinistra 9"/>
          <p:cNvSpPr/>
          <p:nvPr/>
        </p:nvSpPr>
        <p:spPr>
          <a:xfrm>
            <a:off x="2479094" y="4742910"/>
            <a:ext cx="566533" cy="92434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45A92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" name="Freccia a sinistra 12"/>
          <p:cNvSpPr/>
          <p:nvPr/>
        </p:nvSpPr>
        <p:spPr>
          <a:xfrm rot="5400000">
            <a:off x="4250316" y="3389267"/>
            <a:ext cx="566532" cy="92434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AD4846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3" name="CasellaDiTesto 14"/>
          <p:cNvGrpSpPr/>
          <p:nvPr/>
        </p:nvGrpSpPr>
        <p:grpSpPr>
          <a:xfrm>
            <a:off x="3777731" y="2983152"/>
            <a:ext cx="1511702" cy="489754"/>
            <a:chOff x="0" y="0"/>
            <a:chExt cx="1511701" cy="489753"/>
          </a:xfrm>
        </p:grpSpPr>
        <p:sp>
          <p:nvSpPr>
            <p:cNvPr id="14" name="Rettangolo"/>
            <p:cNvSpPr/>
            <p:nvPr/>
          </p:nvSpPr>
          <p:spPr>
            <a:xfrm>
              <a:off x="-1" y="-1"/>
              <a:ext cx="1511703" cy="489755"/>
            </a:xfrm>
            <a:prstGeom prst="rect">
              <a:avLst/>
            </a:prstGeom>
            <a:solidFill>
              <a:srgbClr val="AD4846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" name="Tirocinante"/>
            <p:cNvSpPr txBox="1"/>
            <p:nvPr/>
          </p:nvSpPr>
          <p:spPr>
            <a:xfrm>
              <a:off x="161289" y="133900"/>
              <a:ext cx="1189123" cy="2219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6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 err="1"/>
                <a:t>Tirocinante</a:t>
              </a:r>
              <a:endParaRPr dirty="0"/>
            </a:p>
          </p:txBody>
        </p:sp>
      </p:grpSp>
      <p:grpSp>
        <p:nvGrpSpPr>
          <p:cNvPr id="16" name="CasellaDiTesto 13"/>
          <p:cNvGrpSpPr/>
          <p:nvPr/>
        </p:nvGrpSpPr>
        <p:grpSpPr>
          <a:xfrm>
            <a:off x="1077771" y="4781851"/>
            <a:ext cx="1254291" cy="830998"/>
            <a:chOff x="0" y="0"/>
            <a:chExt cx="1254289" cy="830997"/>
          </a:xfrm>
        </p:grpSpPr>
        <p:sp>
          <p:nvSpPr>
            <p:cNvPr id="17" name="Rettangolo"/>
            <p:cNvSpPr/>
            <p:nvPr/>
          </p:nvSpPr>
          <p:spPr>
            <a:xfrm>
              <a:off x="-1" y="-1"/>
              <a:ext cx="1254291" cy="830999"/>
            </a:xfrm>
            <a:prstGeom prst="rect">
              <a:avLst/>
            </a:prstGeom>
            <a:solidFill>
              <a:srgbClr val="745A92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 b="1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" name="Tutor aziendale"/>
            <p:cNvSpPr txBox="1"/>
            <p:nvPr/>
          </p:nvSpPr>
          <p:spPr>
            <a:xfrm>
              <a:off x="161289" y="190222"/>
              <a:ext cx="931711" cy="450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6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Tutor aziendale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541730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A7A7A7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A7A7A7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</p:pic>
      <p:sp>
        <p:nvSpPr>
          <p:cNvPr id="11" name="Freccia a sinistra 9"/>
          <p:cNvSpPr/>
          <p:nvPr/>
        </p:nvSpPr>
        <p:spPr>
          <a:xfrm>
            <a:off x="2479094" y="4742910"/>
            <a:ext cx="566533" cy="92434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45A92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3" name="CasellaDiTesto 14"/>
          <p:cNvGrpSpPr/>
          <p:nvPr/>
        </p:nvGrpSpPr>
        <p:grpSpPr>
          <a:xfrm>
            <a:off x="3777731" y="2983152"/>
            <a:ext cx="1511702" cy="489754"/>
            <a:chOff x="0" y="0"/>
            <a:chExt cx="1511701" cy="489753"/>
          </a:xfrm>
        </p:grpSpPr>
        <p:sp>
          <p:nvSpPr>
            <p:cNvPr id="14" name="Rettangolo"/>
            <p:cNvSpPr/>
            <p:nvPr/>
          </p:nvSpPr>
          <p:spPr>
            <a:xfrm>
              <a:off x="-1" y="-1"/>
              <a:ext cx="1511703" cy="489755"/>
            </a:xfrm>
            <a:prstGeom prst="rect">
              <a:avLst/>
            </a:prstGeom>
            <a:solidFill>
              <a:srgbClr val="AD4846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" name="Tirocinante"/>
            <p:cNvSpPr txBox="1"/>
            <p:nvPr/>
          </p:nvSpPr>
          <p:spPr>
            <a:xfrm>
              <a:off x="161289" y="133900"/>
              <a:ext cx="1189123" cy="2219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6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 err="1"/>
                <a:t>Tirocinante</a:t>
              </a:r>
              <a:endParaRPr dirty="0"/>
            </a:p>
          </p:txBody>
        </p:sp>
      </p:grpSp>
      <p:grpSp>
        <p:nvGrpSpPr>
          <p:cNvPr id="16" name="CasellaDiTesto 13"/>
          <p:cNvGrpSpPr/>
          <p:nvPr/>
        </p:nvGrpSpPr>
        <p:grpSpPr>
          <a:xfrm>
            <a:off x="1077771" y="4781851"/>
            <a:ext cx="1254291" cy="830998"/>
            <a:chOff x="0" y="0"/>
            <a:chExt cx="1254289" cy="830997"/>
          </a:xfrm>
        </p:grpSpPr>
        <p:sp>
          <p:nvSpPr>
            <p:cNvPr id="17" name="Rettangolo"/>
            <p:cNvSpPr/>
            <p:nvPr/>
          </p:nvSpPr>
          <p:spPr>
            <a:xfrm>
              <a:off x="-1" y="-1"/>
              <a:ext cx="1254291" cy="830999"/>
            </a:xfrm>
            <a:prstGeom prst="rect">
              <a:avLst/>
            </a:prstGeom>
            <a:solidFill>
              <a:srgbClr val="745A92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 b="1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" name="Tutor aziendale"/>
            <p:cNvSpPr txBox="1"/>
            <p:nvPr/>
          </p:nvSpPr>
          <p:spPr>
            <a:xfrm>
              <a:off x="161289" y="190222"/>
              <a:ext cx="931711" cy="450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6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Tutor aziendale</a:t>
              </a:r>
            </a:p>
          </p:txBody>
        </p:sp>
      </p:grpSp>
      <p:grpSp>
        <p:nvGrpSpPr>
          <p:cNvPr id="19" name="CasellaDiTesto 11"/>
          <p:cNvGrpSpPr/>
          <p:nvPr/>
        </p:nvGrpSpPr>
        <p:grpSpPr>
          <a:xfrm>
            <a:off x="6796185" y="3087783"/>
            <a:ext cx="1618975" cy="831001"/>
            <a:chOff x="-1" y="-1"/>
            <a:chExt cx="1618974" cy="830999"/>
          </a:xfrm>
        </p:grpSpPr>
        <p:sp>
          <p:nvSpPr>
            <p:cNvPr id="20" name="Rettangolo"/>
            <p:cNvSpPr/>
            <p:nvPr/>
          </p:nvSpPr>
          <p:spPr>
            <a:xfrm>
              <a:off x="-1" y="-1"/>
              <a:ext cx="1618974" cy="830999"/>
            </a:xfrm>
            <a:prstGeom prst="rect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Tutor accademico!"/>
            <p:cNvSpPr txBox="1"/>
            <p:nvPr/>
          </p:nvSpPr>
          <p:spPr>
            <a:xfrm>
              <a:off x="173989" y="169278"/>
              <a:ext cx="1270994" cy="492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6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Tutor </a:t>
              </a:r>
              <a:r>
                <a:rPr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accademico</a:t>
              </a:r>
              <a:r>
                <a:rPr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!</a:t>
              </a:r>
            </a:p>
          </p:txBody>
        </p:sp>
      </p:grpSp>
      <p:grpSp>
        <p:nvGrpSpPr>
          <p:cNvPr id="22" name="CasellaDiTesto 2"/>
          <p:cNvGrpSpPr/>
          <p:nvPr/>
        </p:nvGrpSpPr>
        <p:grpSpPr>
          <a:xfrm>
            <a:off x="6627552" y="4176076"/>
            <a:ext cx="2404156" cy="2390304"/>
            <a:chOff x="-1" y="0"/>
            <a:chExt cx="2404154" cy="2390302"/>
          </a:xfrm>
          <a:noFill/>
        </p:grpSpPr>
        <p:sp>
          <p:nvSpPr>
            <p:cNvPr id="23" name="Rettangolo"/>
            <p:cNvSpPr/>
            <p:nvPr/>
          </p:nvSpPr>
          <p:spPr>
            <a:xfrm>
              <a:off x="-1" y="0"/>
              <a:ext cx="2404154" cy="2390302"/>
            </a:xfrm>
            <a:prstGeom prst="rect">
              <a:avLst/>
            </a:prstGeom>
            <a:grp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4" name="- Lo scegli tu quando trovi il tirocinio…"/>
            <p:cNvSpPr txBox="1"/>
            <p:nvPr/>
          </p:nvSpPr>
          <p:spPr>
            <a:xfrm>
              <a:off x="173989" y="10212"/>
              <a:ext cx="2056174" cy="236987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 sz="14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 Lo </a:t>
              </a:r>
              <a:r>
                <a:rPr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scegli</a:t>
              </a:r>
              <a:r>
                <a:rPr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</a:t>
              </a:r>
              <a:r>
                <a:rPr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quando</a:t>
              </a:r>
              <a:r>
                <a:rPr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trovi</a:t>
              </a:r>
              <a:r>
                <a:rPr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il </a:t>
              </a:r>
              <a:r>
                <a:rPr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tirocinio</a:t>
              </a:r>
              <a:endParaRPr sz="16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>
                <a:defRPr sz="14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 </a:t>
              </a:r>
              <a:r>
                <a:rPr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Deve</a:t>
              </a:r>
              <a:r>
                <a:rPr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approvare</a:t>
              </a:r>
              <a:r>
                <a:rPr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il </a:t>
              </a:r>
              <a:r>
                <a:rPr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tirocinio</a:t>
              </a:r>
              <a:r>
                <a:rPr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prima </a:t>
              </a:r>
              <a:r>
                <a:rPr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che</a:t>
              </a:r>
              <a:r>
                <a:rPr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</a:t>
              </a:r>
              <a:r>
                <a:rPr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lo </a:t>
              </a:r>
              <a:r>
                <a:rPr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inizi</a:t>
              </a:r>
              <a:endParaRPr sz="16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>
                <a:defRPr sz="14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 </a:t>
              </a:r>
              <a:r>
                <a:rPr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Puoi</a:t>
              </a:r>
              <a:r>
                <a:rPr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chiedergli</a:t>
              </a:r>
              <a:r>
                <a:rPr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supporto</a:t>
              </a:r>
              <a:r>
                <a:rPr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durante</a:t>
              </a:r>
              <a:r>
                <a:rPr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il </a:t>
              </a:r>
              <a:r>
                <a:rPr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tirocinio</a:t>
              </a:r>
              <a:r>
                <a:rPr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per </a:t>
              </a:r>
              <a:r>
                <a:rPr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dubbi</a:t>
              </a:r>
              <a:r>
                <a:rPr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tecnici</a:t>
              </a:r>
              <a:r>
                <a:rPr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 per </a:t>
              </a:r>
              <a:r>
                <a:rPr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eventuali</a:t>
              </a:r>
              <a:r>
                <a:rPr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problematiche</a:t>
              </a:r>
              <a:endParaRPr sz="16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>
                <a:defRPr sz="14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 </a:t>
              </a:r>
              <a:r>
                <a:rPr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Convaliderà</a:t>
              </a:r>
              <a:r>
                <a:rPr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 </a:t>
              </a:r>
              <a:r>
                <a:rPr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tuoi</a:t>
              </a:r>
              <a:r>
                <a:rPr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CFU </a:t>
              </a:r>
              <a:r>
                <a:rPr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alla</a:t>
              </a:r>
              <a:r>
                <a:rPr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fine del </a:t>
              </a:r>
              <a:r>
                <a:rPr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tirocinio</a:t>
              </a:r>
              <a:endParaRPr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5" name="Rettangolo">
            <a:extLst>
              <a:ext uri="{FF2B5EF4-FFF2-40B4-BE49-F238E27FC236}">
                <a16:creationId xmlns:a16="http://schemas.microsoft.com/office/drawing/2014/main" id="{6172F53A-881B-4D84-BEF4-3D41940E8E5F}"/>
              </a:ext>
            </a:extLst>
          </p:cNvPr>
          <p:cNvSpPr/>
          <p:nvPr/>
        </p:nvSpPr>
        <p:spPr>
          <a:xfrm>
            <a:off x="795202" y="1598089"/>
            <a:ext cx="7553596" cy="1127084"/>
          </a:xfrm>
          <a:prstGeom prst="rect">
            <a:avLst/>
          </a:prstGeom>
          <a:gradFill rotWithShape="0">
            <a:gsLst>
              <a:gs pos="0">
                <a:srgbClr val="A7A7A7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A7A7A7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/>
            <a:r>
              <a:rPr lang="it-IT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SAPEVI CHE…?</a:t>
            </a:r>
            <a:endParaRPr sz="3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magine 6" descr="Immagine 6">
            <a:extLst>
              <a:ext uri="{FF2B5EF4-FFF2-40B4-BE49-F238E27FC236}">
                <a16:creationId xmlns:a16="http://schemas.microsoft.com/office/drawing/2014/main" id="{C6604C3A-AAF4-4BA8-BCC2-2989C6FB009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3088474" y="4063726"/>
            <a:ext cx="3009901" cy="2717801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Freccia a sinistra 15">
            <a:extLst>
              <a:ext uri="{FF2B5EF4-FFF2-40B4-BE49-F238E27FC236}">
                <a16:creationId xmlns:a16="http://schemas.microsoft.com/office/drawing/2014/main" id="{D6987891-7207-4E5F-A8C9-0E93DF91427B}"/>
              </a:ext>
            </a:extLst>
          </p:cNvPr>
          <p:cNvSpPr/>
          <p:nvPr/>
        </p:nvSpPr>
        <p:spPr>
          <a:xfrm rot="10800000">
            <a:off x="6061020" y="4742910"/>
            <a:ext cx="566532" cy="92434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45719" rIns="45719" anchor="ctr"/>
          <a:lstStyle/>
          <a:p>
            <a:pPr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Freccia a sinistra 12"/>
          <p:cNvSpPr/>
          <p:nvPr/>
        </p:nvSpPr>
        <p:spPr>
          <a:xfrm rot="5400000">
            <a:off x="4250316" y="3389267"/>
            <a:ext cx="566532" cy="92434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AD4846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501129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Freccia a destra con strisce 10"/>
          <p:cNvGrpSpPr/>
          <p:nvPr/>
        </p:nvGrpSpPr>
        <p:grpSpPr>
          <a:xfrm>
            <a:off x="447403" y="1111167"/>
            <a:ext cx="8172360" cy="1344905"/>
            <a:chOff x="-1" y="-1"/>
            <a:chExt cx="8172358" cy="1344903"/>
          </a:xfrm>
        </p:grpSpPr>
        <p:sp>
          <p:nvSpPr>
            <p:cNvPr id="6" name="Rettangolo"/>
            <p:cNvSpPr/>
            <p:nvPr/>
          </p:nvSpPr>
          <p:spPr>
            <a:xfrm>
              <a:off x="-1" y="-1"/>
              <a:ext cx="8172358" cy="1344903"/>
            </a:xfrm>
            <a:prstGeom prst="rect">
              <a:avLst/>
            </a:prstGeom>
            <a:noFill/>
            <a:ln w="28575" cap="flat">
              <a:noFill/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" name="8 CONSIGLI PRATICI PER VIVERE AL MEGLIO L’ESPERIENZA DEL TIROCINIO"/>
            <p:cNvSpPr txBox="1"/>
            <p:nvPr/>
          </p:nvSpPr>
          <p:spPr>
            <a:xfrm>
              <a:off x="60007" y="195399"/>
              <a:ext cx="8052342" cy="954104"/>
            </a:xfrm>
            <a:prstGeom prst="rect">
              <a:avLst/>
            </a:prstGeom>
            <a:gradFill rotWithShape="0">
              <a:gsLst>
                <a:gs pos="0">
                  <a:srgbClr val="A7A7A7">
                    <a:hueOff val="0"/>
                    <a:satOff val="0"/>
                    <a:lumOff val="0"/>
                    <a:alphaOff val="0"/>
                    <a:tint val="100000"/>
                    <a:shade val="100000"/>
                    <a:satMod val="129999"/>
                  </a:srgbClr>
                </a:gs>
                <a:gs pos="100000">
                  <a:srgbClr val="A7A7A7">
                    <a:hueOff val="0"/>
                    <a:satOff val="0"/>
                    <a:lumOff val="0"/>
                    <a:alphaOff val="0"/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defRPr sz="32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dirty="0"/>
                <a:t>8 CONSIGLI PRATICI PER VIVERE AL MEGLIO L’ESPERIENZA DEL TIROCINIO </a:t>
              </a:r>
            </a:p>
          </p:txBody>
        </p:sp>
      </p:grpSp>
      <p:graphicFrame>
        <p:nvGraphicFramePr>
          <p:cNvPr id="42" name="Diagramma 41">
            <a:extLst>
              <a:ext uri="{FF2B5EF4-FFF2-40B4-BE49-F238E27FC236}">
                <a16:creationId xmlns:a16="http://schemas.microsoft.com/office/drawing/2014/main" id="{CA202AF7-191F-41AF-B76B-01213A9B31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3743734"/>
              </p:ext>
            </p:extLst>
          </p:nvPr>
        </p:nvGraphicFramePr>
        <p:xfrm>
          <a:off x="1072832" y="2331482"/>
          <a:ext cx="7092462" cy="4510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707897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78" y="-16015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OAD TO… TIROCINIO OBBLIGATORIO!"/>
          <p:cNvSpPr txBox="1"/>
          <p:nvPr/>
        </p:nvSpPr>
        <p:spPr>
          <a:xfrm>
            <a:off x="591295" y="1033668"/>
            <a:ext cx="8278269" cy="1134621"/>
          </a:xfrm>
          <a:prstGeom prst="rect">
            <a:avLst/>
          </a:prstGeom>
          <a:gradFill rotWithShape="0">
            <a:gsLst>
              <a:gs pos="0">
                <a:srgbClr val="A7A7A7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A7A7A7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ROAD TO… TIROCINIO OBBLIGATORIO!</a:t>
            </a:r>
          </a:p>
        </p:txBody>
      </p:sp>
      <p:graphicFrame>
        <p:nvGraphicFramePr>
          <p:cNvPr id="26" name="Diagramma 25">
            <a:extLst>
              <a:ext uri="{FF2B5EF4-FFF2-40B4-BE49-F238E27FC236}">
                <a16:creationId xmlns:a16="http://schemas.microsoft.com/office/drawing/2014/main" id="{FCB6A924-0C9A-43E4-A630-75A86C4FAA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847607"/>
              </p:ext>
            </p:extLst>
          </p:nvPr>
        </p:nvGraphicFramePr>
        <p:xfrm>
          <a:off x="1134460" y="2168289"/>
          <a:ext cx="7092462" cy="4510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8" name="Elemento grafico 27" descr="Cartello stradale">
            <a:extLst>
              <a:ext uri="{FF2B5EF4-FFF2-40B4-BE49-F238E27FC236}">
                <a16:creationId xmlns:a16="http://schemas.microsoft.com/office/drawing/2014/main" id="{095DBD6C-839D-4323-B415-2E6F29CC10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3985" y="2243269"/>
            <a:ext cx="1134620" cy="1134620"/>
          </a:xfrm>
          <a:prstGeom prst="rect">
            <a:avLst/>
          </a:prstGeom>
        </p:spPr>
      </p:pic>
      <p:pic>
        <p:nvPicPr>
          <p:cNvPr id="30" name="Elemento grafico 29" descr="Fiocco">
            <a:extLst>
              <a:ext uri="{FF2B5EF4-FFF2-40B4-BE49-F238E27FC236}">
                <a16:creationId xmlns:a16="http://schemas.microsoft.com/office/drawing/2014/main" id="{9BF39D61-E0B5-47BC-A325-78CD9983289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226922" y="58459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8296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magine 4" descr="Immagin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9253" y="3208593"/>
            <a:ext cx="1633934" cy="1633934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Rettangolo 27">
            <a:extLst>
              <a:ext uri="{FF2B5EF4-FFF2-40B4-BE49-F238E27FC236}">
                <a16:creationId xmlns:a16="http://schemas.microsoft.com/office/drawing/2014/main" id="{1E73D38D-9180-4F2D-9A3E-06DF9F209658}"/>
              </a:ext>
            </a:extLst>
          </p:cNvPr>
          <p:cNvSpPr/>
          <p:nvPr/>
        </p:nvSpPr>
        <p:spPr>
          <a:xfrm>
            <a:off x="509253" y="1291519"/>
            <a:ext cx="7433268" cy="573184"/>
          </a:xfrm>
          <a:prstGeom prst="rect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9E588EA2-E6B0-4E4B-AA9A-663BEA1D3376}"/>
              </a:ext>
            </a:extLst>
          </p:cNvPr>
          <p:cNvGrpSpPr/>
          <p:nvPr/>
        </p:nvGrpSpPr>
        <p:grpSpPr>
          <a:xfrm>
            <a:off x="814583" y="1110969"/>
            <a:ext cx="5203287" cy="671443"/>
            <a:chOff x="305330" y="143021"/>
            <a:chExt cx="4964723" cy="472320"/>
          </a:xfrm>
        </p:grpSpPr>
        <p:sp>
          <p:nvSpPr>
            <p:cNvPr id="30" name="Rettangolo con angoli arrotondati 29">
              <a:extLst>
                <a:ext uri="{FF2B5EF4-FFF2-40B4-BE49-F238E27FC236}">
                  <a16:creationId xmlns:a16="http://schemas.microsoft.com/office/drawing/2014/main" id="{0B849D5E-EEE2-42CC-B652-C691DE507306}"/>
                </a:ext>
              </a:extLst>
            </p:cNvPr>
            <p:cNvSpPr/>
            <p:nvPr/>
          </p:nvSpPr>
          <p:spPr>
            <a:xfrm>
              <a:off x="305330" y="143021"/>
              <a:ext cx="4964723" cy="472320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AD5E126B-00A3-4F08-956F-626238FDDD72}"/>
                </a:ext>
              </a:extLst>
            </p:cNvPr>
            <p:cNvSpPr txBox="1"/>
            <p:nvPr/>
          </p:nvSpPr>
          <p:spPr>
            <a:xfrm>
              <a:off x="328387" y="166078"/>
              <a:ext cx="4918609" cy="426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7655" tIns="0" rIns="187655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4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 informo sul regolamento per il mio corso di studi</a:t>
              </a:r>
            </a:p>
          </p:txBody>
        </p:sp>
      </p:grpSp>
      <p:graphicFrame>
        <p:nvGraphicFramePr>
          <p:cNvPr id="32" name="Diagramma 31">
            <a:extLst>
              <a:ext uri="{FF2B5EF4-FFF2-40B4-BE49-F238E27FC236}">
                <a16:creationId xmlns:a16="http://schemas.microsoft.com/office/drawing/2014/main" id="{87721B3B-AB05-42EE-B0B3-DB436BC9D0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5187717"/>
              </p:ext>
            </p:extLst>
          </p:nvPr>
        </p:nvGraphicFramePr>
        <p:xfrm>
          <a:off x="2403424" y="211777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2788071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magine 12" descr="Immagine 1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3190414" y="1264883"/>
            <a:ext cx="5361168" cy="178844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ttangolo 13"/>
          <p:cNvSpPr txBox="1"/>
          <p:nvPr/>
        </p:nvSpPr>
        <p:spPr>
          <a:xfrm>
            <a:off x="2878242" y="3058416"/>
            <a:ext cx="602319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NB</a:t>
            </a:r>
            <a:r>
              <a:rPr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i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L’esperienza</a:t>
            </a:r>
            <a:r>
              <a:rPr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i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deve</a:t>
            </a:r>
            <a:r>
              <a:rPr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i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essere</a:t>
            </a:r>
            <a:r>
              <a:rPr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b="1" i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continuativa</a:t>
            </a:r>
            <a:r>
              <a:rPr b="1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</a:p>
          <a:p>
            <a:pPr algn="ctr"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non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possono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quindi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essere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cumulati</a:t>
            </a:r>
            <a:r>
              <a:rPr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diversi</a:t>
            </a:r>
            <a:r>
              <a:rPr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periodi</a:t>
            </a:r>
            <a:r>
              <a:rPr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 </a:t>
            </a:r>
            <a:r>
              <a:rPr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tirocinio</a:t>
            </a:r>
            <a:r>
              <a:rPr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17" name="Rettangolo 14"/>
          <p:cNvSpPr txBox="1"/>
          <p:nvPr/>
        </p:nvSpPr>
        <p:spPr>
          <a:xfrm>
            <a:off x="2910667" y="4392788"/>
            <a:ext cx="5990772" cy="2400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2^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semestre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del 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2^ anno  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o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durante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3^ anno</a:t>
            </a:r>
          </a:p>
          <a:p>
            <a:pPr algn="ctr">
              <a:defRPr sz="1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defRPr sz="1500" b="1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</a:t>
            </a:r>
          </a:p>
          <a:p>
            <a:pPr algn="ctr">
              <a:defRPr sz="1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evi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aver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inserito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il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tirocinio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piano di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studi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anche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 il piano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ancora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non è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stato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approvato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prima di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essere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iniziato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defRPr sz="1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</a:p>
          <a:p>
            <a:pPr algn="ctr">
              <a:defRPr sz="1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devi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finire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 far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riconoscere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(=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verbalizzare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CFU in piano di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studi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entro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il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termine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ultimo per la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registrazione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degli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esami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per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l’appello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laurea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 cui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vuoi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iscriverti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b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4" name="Diagramma 23">
            <a:extLst>
              <a:ext uri="{FF2B5EF4-FFF2-40B4-BE49-F238E27FC236}">
                <a16:creationId xmlns:a16="http://schemas.microsoft.com/office/drawing/2014/main" id="{E8910C44-4342-4623-BE7A-7340ECFD0C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087479"/>
              </p:ext>
            </p:extLst>
          </p:nvPr>
        </p:nvGraphicFramePr>
        <p:xfrm>
          <a:off x="501244" y="3427748"/>
          <a:ext cx="2332955" cy="3910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5" name="Diagramma 24">
            <a:extLst>
              <a:ext uri="{FF2B5EF4-FFF2-40B4-BE49-F238E27FC236}">
                <a16:creationId xmlns:a16="http://schemas.microsoft.com/office/drawing/2014/main" id="{0C8DFAE9-F821-4E8C-9675-29F772D667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2310520"/>
              </p:ext>
            </p:extLst>
          </p:nvPr>
        </p:nvGraphicFramePr>
        <p:xfrm>
          <a:off x="539478" y="496325"/>
          <a:ext cx="2332955" cy="373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71153017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ttangolo 15"/>
          <p:cNvSpPr txBox="1"/>
          <p:nvPr/>
        </p:nvSpPr>
        <p:spPr>
          <a:xfrm>
            <a:off x="3466843" y="1533515"/>
            <a:ext cx="4841671" cy="2385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 algn="ctr">
              <a:buSzPct val="100000"/>
              <a:buFont typeface="Wingdings" panose="05000000000000000000" pitchFamily="2" charset="2"/>
              <a:buChar char="q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Tirocinio in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azienda</a:t>
            </a:r>
            <a:endParaRPr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SzPct val="100000"/>
              <a:buFont typeface="Wingdings" panose="05000000000000000000" pitchFamily="2" charset="2"/>
              <a:buChar char="q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  <a:p>
            <a:pPr marL="357188" indent="-357188" algn="ctr">
              <a:buSzPct val="100000"/>
              <a:buFont typeface="Wingdings" panose="05000000000000000000" pitchFamily="2" charset="2"/>
              <a:buChar char="q"/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Attività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formativa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interna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ctr">
              <a:buSzPct val="100000"/>
              <a:buFont typeface="Wingdings" panose="05000000000000000000" pitchFamily="2" charset="2"/>
              <a:buChar char="q"/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57188" indent="-357188" algn="ctr" defTabSz="91440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Workshop</a:t>
            </a:r>
            <a:b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  <a:p>
            <a:pPr marL="357188" indent="-357188" algn="ctr" defTabSz="91440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Alternativa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Attività</a:t>
            </a:r>
            <a:r>
              <a:rPr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lavorativa</a:t>
            </a:r>
            <a:r>
              <a:rPr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contemporanea</a:t>
            </a:r>
            <a:r>
              <a:rPr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almeno</a:t>
            </a:r>
            <a:r>
              <a:rPr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 </a:t>
            </a:r>
            <a:r>
              <a:rPr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pari</a:t>
            </a:r>
            <a:r>
              <a:rPr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durata</a:t>
            </a:r>
            <a:r>
              <a:rPr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 </a:t>
            </a:r>
            <a:r>
              <a:rPr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coerente</a:t>
            </a:r>
            <a:r>
              <a:rPr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b="0" dirty="0">
                <a:solidFill>
                  <a:schemeClr val="tx1"/>
                </a:solidFill>
              </a:rPr>
              <a:t/>
            </a:r>
            <a:br>
              <a:rPr b="0" dirty="0">
                <a:solidFill>
                  <a:schemeClr val="tx1"/>
                </a:solidFill>
              </a:rPr>
            </a:br>
            <a:endParaRPr b="0" dirty="0">
              <a:solidFill>
                <a:schemeClr val="tx1"/>
              </a:solidFill>
            </a:endParaRPr>
          </a:p>
        </p:txBody>
      </p:sp>
      <p:sp>
        <p:nvSpPr>
          <p:cNvPr id="12" name="Rettangolo 16"/>
          <p:cNvSpPr txBox="1"/>
          <p:nvPr/>
        </p:nvSpPr>
        <p:spPr>
          <a:xfrm>
            <a:off x="2849964" y="4785671"/>
            <a:ext cx="6294036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ctr">
              <a:buSzPct val="100000"/>
              <a:buFont typeface="Wingdings" panose="05000000000000000000" pitchFamily="2" charset="2"/>
              <a:buChar char="q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Azienda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  <a:p>
            <a:pPr marL="342900" indent="-342900" algn="ctr">
              <a:buSzPct val="100000"/>
              <a:buFont typeface="Wingdings" panose="05000000000000000000" pitchFamily="2" charset="2"/>
              <a:buChar char="q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Presso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un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Ente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Pubblico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/di Ricerca</a:t>
            </a:r>
          </a:p>
          <a:p>
            <a:pPr marL="342900" indent="-342900" algn="ctr">
              <a:buSzPct val="100000"/>
              <a:buFont typeface="Wingdings" panose="05000000000000000000" pitchFamily="2" charset="2"/>
              <a:buChar char="q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Studio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Professionale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ctr">
              <a:buSzPct val="100000"/>
              <a:buFont typeface="Wingdings" panose="05000000000000000000" pitchFamily="2" charset="2"/>
              <a:buChar char="q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ctr">
              <a:buSzPct val="100000"/>
              <a:buFont typeface="Wingdings" panose="05000000000000000000" pitchFamily="2" charset="2"/>
              <a:buChar char="q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n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affiancamento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ad un </a:t>
            </a:r>
            <a:r>
              <a:rPr u="sng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professionista</a:t>
            </a:r>
            <a:r>
              <a:rPr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u="sng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esperto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ctr">
              <a:buSzPct val="100000"/>
              <a:buFont typeface="Wingdings" panose="05000000000000000000" pitchFamily="2" charset="2"/>
              <a:buChar char="q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ctr">
              <a:buSzPct val="100000"/>
              <a:buFont typeface="Wingdings" panose="05000000000000000000" pitchFamily="2" charset="2"/>
              <a:buChar char="q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Italia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all’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Estero</a:t>
            </a:r>
            <a:endParaRPr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6" name="Diagramma 15">
            <a:extLst>
              <a:ext uri="{FF2B5EF4-FFF2-40B4-BE49-F238E27FC236}">
                <a16:creationId xmlns:a16="http://schemas.microsoft.com/office/drawing/2014/main" id="{14D5A01B-F01C-406E-840E-5858026D5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3747343"/>
              </p:ext>
            </p:extLst>
          </p:nvPr>
        </p:nvGraphicFramePr>
        <p:xfrm>
          <a:off x="539478" y="496325"/>
          <a:ext cx="2332955" cy="373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Diagramma 16">
            <a:extLst>
              <a:ext uri="{FF2B5EF4-FFF2-40B4-BE49-F238E27FC236}">
                <a16:creationId xmlns:a16="http://schemas.microsoft.com/office/drawing/2014/main" id="{27E8656F-8BE1-4314-AB1E-A5C6EE4959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1023408"/>
              </p:ext>
            </p:extLst>
          </p:nvPr>
        </p:nvGraphicFramePr>
        <p:xfrm>
          <a:off x="566944" y="3572679"/>
          <a:ext cx="2332955" cy="373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9691229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ttangolo 24"/>
          <p:cNvSpPr txBox="1"/>
          <p:nvPr/>
        </p:nvSpPr>
        <p:spPr>
          <a:xfrm>
            <a:off x="526575" y="2057430"/>
            <a:ext cx="8148798" cy="2585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2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fase transitoria post pandemica i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tirocini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possono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essere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svolti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marL="285750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smart working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(Accordo Integrativo)</a:t>
            </a:r>
            <a:endParaRPr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 un 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mix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tra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attività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distanza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 in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presenza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Accordo Integrativo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285750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sola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presenza</a:t>
            </a:r>
            <a:endParaRPr lang="it-IT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1200"/>
              </a:spcBef>
              <a:buSzPct val="100000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spcBef>
                <a:spcPts val="12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Trovate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le </a:t>
            </a:r>
            <a:r>
              <a:rPr b="1" u="sng" dirty="0" err="1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0000FF"/>
                  </a:solidFill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direttive</a:t>
            </a:r>
            <a:r>
              <a:rPr b="1" u="sng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0000FF"/>
                  </a:solidFill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di </a:t>
            </a:r>
            <a:r>
              <a:rPr b="1" u="sng" dirty="0" err="1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0000FF"/>
                  </a:solidFill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Ateneo</a:t>
            </a:r>
            <a:r>
              <a:rPr b="1" u="sng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0000FF"/>
                  </a:solidFill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in </a:t>
            </a:r>
            <a:r>
              <a:rPr b="1" u="sng" dirty="0" err="1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0000FF"/>
                  </a:solidFill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materia</a:t>
            </a:r>
            <a:r>
              <a:rPr b="1" u="sng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0000FF"/>
                  </a:solidFill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di tirocini </a:t>
            </a:r>
            <a:r>
              <a:rPr b="1" u="sng" dirty="0" err="1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0000FF"/>
                  </a:solidFill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rispetto</a:t>
            </a:r>
            <a:r>
              <a:rPr b="1" u="sng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0000FF"/>
                  </a:solidFill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b="1" u="sng" dirty="0" err="1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0000FF"/>
                  </a:solidFill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all’emergenza</a:t>
            </a:r>
            <a:r>
              <a:rPr b="1" u="sng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0000FF"/>
                  </a:solidFill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COVID19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sul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Career Service </a:t>
            </a:r>
          </a:p>
        </p:txBody>
      </p:sp>
      <p:pic>
        <p:nvPicPr>
          <p:cNvPr id="9" name="Immagine 25" descr="Immagine 2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94327" y="4736738"/>
            <a:ext cx="1755345" cy="17553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8965503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Rettangolo 27">
            <a:extLst>
              <a:ext uri="{FF2B5EF4-FFF2-40B4-BE49-F238E27FC236}">
                <a16:creationId xmlns:a16="http://schemas.microsoft.com/office/drawing/2014/main" id="{1E73D38D-9180-4F2D-9A3E-06DF9F209658}"/>
              </a:ext>
            </a:extLst>
          </p:cNvPr>
          <p:cNvSpPr/>
          <p:nvPr/>
        </p:nvSpPr>
        <p:spPr>
          <a:xfrm>
            <a:off x="509253" y="1291519"/>
            <a:ext cx="7433268" cy="573184"/>
          </a:xfrm>
          <a:prstGeom prst="rect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9E588EA2-E6B0-4E4B-AA9A-663BEA1D3376}"/>
              </a:ext>
            </a:extLst>
          </p:cNvPr>
          <p:cNvGrpSpPr/>
          <p:nvPr/>
        </p:nvGrpSpPr>
        <p:grpSpPr>
          <a:xfrm>
            <a:off x="814583" y="1110969"/>
            <a:ext cx="5203287" cy="671443"/>
            <a:chOff x="305330" y="143021"/>
            <a:chExt cx="4964723" cy="472320"/>
          </a:xfrm>
        </p:grpSpPr>
        <p:sp>
          <p:nvSpPr>
            <p:cNvPr id="30" name="Rettangolo con angoli arrotondati 29">
              <a:extLst>
                <a:ext uri="{FF2B5EF4-FFF2-40B4-BE49-F238E27FC236}">
                  <a16:creationId xmlns:a16="http://schemas.microsoft.com/office/drawing/2014/main" id="{0B849D5E-EEE2-42CC-B652-C691DE507306}"/>
                </a:ext>
              </a:extLst>
            </p:cNvPr>
            <p:cNvSpPr/>
            <p:nvPr/>
          </p:nvSpPr>
          <p:spPr>
            <a:xfrm>
              <a:off x="305330" y="143021"/>
              <a:ext cx="4964723" cy="472320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AD5E126B-00A3-4F08-956F-626238FDDD72}"/>
                </a:ext>
              </a:extLst>
            </p:cNvPr>
            <p:cNvSpPr txBox="1"/>
            <p:nvPr/>
          </p:nvSpPr>
          <p:spPr>
            <a:xfrm>
              <a:off x="328387" y="166078"/>
              <a:ext cx="4918609" cy="426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7655" tIns="0" rIns="187655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4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Cerco e trovo</a:t>
              </a:r>
            </a:p>
          </p:txBody>
        </p:sp>
      </p:grpSp>
      <p:graphicFrame>
        <p:nvGraphicFramePr>
          <p:cNvPr id="32" name="Diagramma 31">
            <a:extLst>
              <a:ext uri="{FF2B5EF4-FFF2-40B4-BE49-F238E27FC236}">
                <a16:creationId xmlns:a16="http://schemas.microsoft.com/office/drawing/2014/main" id="{87721B3B-AB05-42EE-B0B3-DB436BC9D0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255494"/>
              </p:ext>
            </p:extLst>
          </p:nvPr>
        </p:nvGraphicFramePr>
        <p:xfrm>
          <a:off x="1524000" y="21592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582682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2" name="Diagramma 31">
            <a:extLst>
              <a:ext uri="{FF2B5EF4-FFF2-40B4-BE49-F238E27FC236}">
                <a16:creationId xmlns:a16="http://schemas.microsoft.com/office/drawing/2014/main" id="{87721B3B-AB05-42EE-B0B3-DB436BC9D0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859898"/>
              </p:ext>
            </p:extLst>
          </p:nvPr>
        </p:nvGraphicFramePr>
        <p:xfrm>
          <a:off x="1524000" y="168076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magine 11" descr="Immagine 11">
            <a:extLst>
              <a:ext uri="{FF2B5EF4-FFF2-40B4-BE49-F238E27FC236}">
                <a16:creationId xmlns:a16="http://schemas.microsoft.com/office/drawing/2014/main" id="{3A5B9262-C185-45C6-8B7E-BB67A79C19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63073" y="2914105"/>
            <a:ext cx="949076" cy="94907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Parentesi quadra chiusa 4">
            <a:extLst>
              <a:ext uri="{FF2B5EF4-FFF2-40B4-BE49-F238E27FC236}">
                <a16:creationId xmlns:a16="http://schemas.microsoft.com/office/drawing/2014/main" id="{5FF01978-F3AE-4320-8764-A128A09BDD0F}"/>
              </a:ext>
            </a:extLst>
          </p:cNvPr>
          <p:cNvSpPr/>
          <p:nvPr/>
        </p:nvSpPr>
        <p:spPr>
          <a:xfrm>
            <a:off x="7729870" y="2764465"/>
            <a:ext cx="478465" cy="3264195"/>
          </a:xfrm>
          <a:prstGeom prst="rightBracket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FDB0060-9452-4B92-9A20-427A6D454A8E}"/>
              </a:ext>
            </a:extLst>
          </p:cNvPr>
          <p:cNvSpPr txBox="1"/>
          <p:nvPr/>
        </p:nvSpPr>
        <p:spPr>
          <a:xfrm>
            <a:off x="8233022" y="3796398"/>
            <a:ext cx="523218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2 mesi</a:t>
            </a:r>
          </a:p>
        </p:txBody>
      </p:sp>
    </p:spTree>
    <p:extLst>
      <p:ext uri="{BB962C8B-B14F-4D97-AF65-F5344CB8AC3E}">
        <p14:creationId xmlns:p14="http://schemas.microsoft.com/office/powerpoint/2010/main" val="302167314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SSP_AUIC_bianco.jpg" descr="SSP_AUIC_bianc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71D6DE60-F28A-4089-8335-575928AF3A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0205347"/>
              </p:ext>
            </p:extLst>
          </p:nvPr>
        </p:nvGraphicFramePr>
        <p:xfrm>
          <a:off x="372139" y="404038"/>
          <a:ext cx="8218967" cy="5167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A55CADDE-424B-4413-A049-BBC1CF3B70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457199" y="3794050"/>
            <a:ext cx="1438053" cy="95870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DA1DC5C-7BE9-495B-82B4-D2AD278CE79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2668772" y="3794290"/>
            <a:ext cx="1438053" cy="95846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3425EA8-384E-487F-B719-6434026B0B1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5943599" y="3794050"/>
            <a:ext cx="1616150" cy="95870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magine 12" descr="Immagine 1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925038" y="2855366"/>
            <a:ext cx="5944605" cy="3340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magine 13" descr="Immagine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00717" y="3083421"/>
            <a:ext cx="1238234" cy="123823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97D279A8-0934-402A-8507-5EC0637A4AE9}"/>
              </a:ext>
            </a:extLst>
          </p:cNvPr>
          <p:cNvSpPr/>
          <p:nvPr/>
        </p:nvSpPr>
        <p:spPr>
          <a:xfrm>
            <a:off x="925038" y="1655133"/>
            <a:ext cx="6096000" cy="579600"/>
          </a:xfrm>
          <a:prstGeom prst="rect">
            <a:avLst/>
          </a:prstGeom>
        </p:spPr>
        <p:style>
          <a:lnRef idx="2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711C6AB3-FE8E-421B-BDF8-FEE15862B989}"/>
              </a:ext>
            </a:extLst>
          </p:cNvPr>
          <p:cNvGrpSpPr/>
          <p:nvPr/>
        </p:nvGrpSpPr>
        <p:grpSpPr>
          <a:xfrm>
            <a:off x="1229838" y="1315652"/>
            <a:ext cx="4267200" cy="678960"/>
            <a:chOff x="304800" y="1050819"/>
            <a:chExt cx="4267200" cy="678960"/>
          </a:xfrm>
        </p:grpSpPr>
        <p:sp>
          <p:nvSpPr>
            <p:cNvPr id="12" name="Rettangolo con angoli arrotondati 11">
              <a:extLst>
                <a:ext uri="{FF2B5EF4-FFF2-40B4-BE49-F238E27FC236}">
                  <a16:creationId xmlns:a16="http://schemas.microsoft.com/office/drawing/2014/main" id="{5039345B-83DA-4477-9BD0-FE30ADB3AEDB}"/>
                </a:ext>
              </a:extLst>
            </p:cNvPr>
            <p:cNvSpPr/>
            <p:nvPr/>
          </p:nvSpPr>
          <p:spPr>
            <a:xfrm>
              <a:off x="304800" y="1050819"/>
              <a:ext cx="4267200" cy="678960"/>
            </a:xfrm>
            <a:prstGeom prst="roundRect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F70701D1-95CF-4E5F-913E-4376CC0A6AE6}"/>
                </a:ext>
              </a:extLst>
            </p:cNvPr>
            <p:cNvSpPr txBox="1"/>
            <p:nvPr/>
          </p:nvSpPr>
          <p:spPr>
            <a:xfrm>
              <a:off x="337944" y="1083963"/>
              <a:ext cx="4200912" cy="6126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Attraverso quali canali?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495839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2" name="Diagramma 31">
            <a:extLst>
              <a:ext uri="{FF2B5EF4-FFF2-40B4-BE49-F238E27FC236}">
                <a16:creationId xmlns:a16="http://schemas.microsoft.com/office/drawing/2014/main" id="{87721B3B-AB05-42EE-B0B3-DB436BC9D0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9964900"/>
              </p:ext>
            </p:extLst>
          </p:nvPr>
        </p:nvGraphicFramePr>
        <p:xfrm>
          <a:off x="1524000" y="1499191"/>
          <a:ext cx="6173972" cy="4245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489934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asellaDiTesto 10"/>
          <p:cNvSpPr txBox="1"/>
          <p:nvPr/>
        </p:nvSpPr>
        <p:spPr>
          <a:xfrm>
            <a:off x="610019" y="1256698"/>
            <a:ext cx="7938558" cy="1129438"/>
          </a:xfrm>
          <a:prstGeom prst="rect">
            <a:avLst/>
          </a:prstGeom>
          <a:gradFill rotWithShape="0">
            <a:gsLst>
              <a:gs pos="0">
                <a:srgbClr val="A7A7A7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A7A7A7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CHE PROPOSTE DI TIROCINIO </a:t>
            </a:r>
            <a:br>
              <a:rPr lang="it-IT" dirty="0"/>
            </a:br>
            <a:r>
              <a:rPr lang="it-IT" dirty="0"/>
              <a:t>TI ASPETTI</a:t>
            </a:r>
            <a:r>
              <a:rPr dirty="0"/>
              <a:t>?</a:t>
            </a:r>
          </a:p>
        </p:txBody>
      </p:sp>
      <p:sp>
        <p:nvSpPr>
          <p:cNvPr id="8" name="Rettangolo 8"/>
          <p:cNvSpPr txBox="1"/>
          <p:nvPr/>
        </p:nvSpPr>
        <p:spPr>
          <a:xfrm>
            <a:off x="2474566" y="5610925"/>
            <a:ext cx="397961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https://www.menti.com/vzypar38uj</a:t>
            </a:r>
          </a:p>
        </p:txBody>
      </p:sp>
      <p:pic>
        <p:nvPicPr>
          <p:cNvPr id="9" name="Immagine 9" descr="Immagin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15614" y="2554762"/>
            <a:ext cx="3112771" cy="311277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6876481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magine 5" descr="Immagin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/>
          </a:blip>
          <a:stretch>
            <a:fillRect/>
          </a:stretch>
        </p:blipFill>
        <p:spPr>
          <a:xfrm>
            <a:off x="457200" y="2291152"/>
            <a:ext cx="8213330" cy="4139628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9" name="CasellaDiTesto 10">
            <a:extLst>
              <a:ext uri="{FF2B5EF4-FFF2-40B4-BE49-F238E27FC236}">
                <a16:creationId xmlns:a16="http://schemas.microsoft.com/office/drawing/2014/main" id="{80200B7B-0778-43DC-99F8-F906D926FDB4}"/>
              </a:ext>
            </a:extLst>
          </p:cNvPr>
          <p:cNvSpPr txBox="1"/>
          <p:nvPr/>
        </p:nvSpPr>
        <p:spPr>
          <a:xfrm>
            <a:off x="610019" y="1256698"/>
            <a:ext cx="7938558" cy="1129438"/>
          </a:xfrm>
          <a:prstGeom prst="rect">
            <a:avLst/>
          </a:prstGeom>
          <a:gradFill rotWithShape="0">
            <a:gsLst>
              <a:gs pos="0">
                <a:srgbClr val="A7A7A7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A7A7A7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CHE PROPOSTE DI TIROCINIO </a:t>
            </a:r>
            <a:br>
              <a:rPr lang="it-IT" dirty="0"/>
            </a:br>
            <a:r>
              <a:rPr lang="it-IT" dirty="0"/>
              <a:t>PUOI TROVARE</a:t>
            </a:r>
            <a:r>
              <a:rPr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662133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Rettangolo 27">
            <a:extLst>
              <a:ext uri="{FF2B5EF4-FFF2-40B4-BE49-F238E27FC236}">
                <a16:creationId xmlns:a16="http://schemas.microsoft.com/office/drawing/2014/main" id="{1E73D38D-9180-4F2D-9A3E-06DF9F209658}"/>
              </a:ext>
            </a:extLst>
          </p:cNvPr>
          <p:cNvSpPr/>
          <p:nvPr/>
        </p:nvSpPr>
        <p:spPr>
          <a:xfrm>
            <a:off x="509253" y="1291519"/>
            <a:ext cx="7433268" cy="573184"/>
          </a:xfrm>
          <a:prstGeom prst="rect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9E588EA2-E6B0-4E4B-AA9A-663BEA1D3376}"/>
              </a:ext>
            </a:extLst>
          </p:cNvPr>
          <p:cNvGrpSpPr/>
          <p:nvPr/>
        </p:nvGrpSpPr>
        <p:grpSpPr>
          <a:xfrm>
            <a:off x="814583" y="1110969"/>
            <a:ext cx="5203287" cy="671443"/>
            <a:chOff x="305330" y="143021"/>
            <a:chExt cx="4964723" cy="472320"/>
          </a:xfrm>
        </p:grpSpPr>
        <p:sp>
          <p:nvSpPr>
            <p:cNvPr id="30" name="Rettangolo con angoli arrotondati 29">
              <a:extLst>
                <a:ext uri="{FF2B5EF4-FFF2-40B4-BE49-F238E27FC236}">
                  <a16:creationId xmlns:a16="http://schemas.microsoft.com/office/drawing/2014/main" id="{0B849D5E-EEE2-42CC-B652-C691DE507306}"/>
                </a:ext>
              </a:extLst>
            </p:cNvPr>
            <p:cNvSpPr/>
            <p:nvPr/>
          </p:nvSpPr>
          <p:spPr>
            <a:xfrm>
              <a:off x="305330" y="143021"/>
              <a:ext cx="4964723" cy="472320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AD5E126B-00A3-4F08-956F-626238FDDD72}"/>
                </a:ext>
              </a:extLst>
            </p:cNvPr>
            <p:cNvSpPr txBox="1"/>
            <p:nvPr/>
          </p:nvSpPr>
          <p:spPr>
            <a:xfrm>
              <a:off x="328387" y="166078"/>
              <a:ext cx="4918609" cy="426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7655" tIns="0" rIns="187655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4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Attivo</a:t>
              </a:r>
            </a:p>
          </p:txBody>
        </p:sp>
      </p:grpSp>
      <p:graphicFrame>
        <p:nvGraphicFramePr>
          <p:cNvPr id="32" name="Diagramma 31">
            <a:extLst>
              <a:ext uri="{FF2B5EF4-FFF2-40B4-BE49-F238E27FC236}">
                <a16:creationId xmlns:a16="http://schemas.microsoft.com/office/drawing/2014/main" id="{87721B3B-AB05-42EE-B0B3-DB436BC9D0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1314884"/>
              </p:ext>
            </p:extLst>
          </p:nvPr>
        </p:nvGraphicFramePr>
        <p:xfrm>
          <a:off x="1524000" y="21592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117260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97D279A8-0934-402A-8507-5EC0637A4AE9}"/>
              </a:ext>
            </a:extLst>
          </p:cNvPr>
          <p:cNvSpPr/>
          <p:nvPr/>
        </p:nvSpPr>
        <p:spPr>
          <a:xfrm>
            <a:off x="925038" y="1655133"/>
            <a:ext cx="6096000" cy="579600"/>
          </a:xfrm>
          <a:prstGeom prst="rect">
            <a:avLst/>
          </a:prstGeom>
        </p:spPr>
        <p:style>
          <a:lnRef idx="2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711C6AB3-FE8E-421B-BDF8-FEE15862B989}"/>
              </a:ext>
            </a:extLst>
          </p:cNvPr>
          <p:cNvGrpSpPr/>
          <p:nvPr/>
        </p:nvGrpSpPr>
        <p:grpSpPr>
          <a:xfrm>
            <a:off x="1229838" y="1315652"/>
            <a:ext cx="4267200" cy="678960"/>
            <a:chOff x="304800" y="1050819"/>
            <a:chExt cx="4267200" cy="678960"/>
          </a:xfrm>
        </p:grpSpPr>
        <p:sp>
          <p:nvSpPr>
            <p:cNvPr id="12" name="Rettangolo con angoli arrotondati 11">
              <a:extLst>
                <a:ext uri="{FF2B5EF4-FFF2-40B4-BE49-F238E27FC236}">
                  <a16:creationId xmlns:a16="http://schemas.microsoft.com/office/drawing/2014/main" id="{5039345B-83DA-4477-9BD0-FE30ADB3AEDB}"/>
                </a:ext>
              </a:extLst>
            </p:cNvPr>
            <p:cNvSpPr/>
            <p:nvPr/>
          </p:nvSpPr>
          <p:spPr>
            <a:xfrm>
              <a:off x="304800" y="1050819"/>
              <a:ext cx="4267200" cy="678960"/>
            </a:xfrm>
            <a:prstGeom prst="roundRect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F70701D1-95CF-4E5F-913E-4376CC0A6AE6}"/>
                </a:ext>
              </a:extLst>
            </p:cNvPr>
            <p:cNvSpPr txBox="1"/>
            <p:nvPr/>
          </p:nvSpPr>
          <p:spPr>
            <a:xfrm>
              <a:off x="337944" y="1083963"/>
              <a:ext cx="4200912" cy="6126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In quanto tempo?</a:t>
              </a:r>
            </a:p>
          </p:txBody>
        </p:sp>
      </p:grpSp>
      <p:graphicFrame>
        <p:nvGraphicFramePr>
          <p:cNvPr id="15" name="Diagramma 14">
            <a:extLst>
              <a:ext uri="{FF2B5EF4-FFF2-40B4-BE49-F238E27FC236}">
                <a16:creationId xmlns:a16="http://schemas.microsoft.com/office/drawing/2014/main" id="{760889A8-880E-4683-9386-2B241E4A7C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7050586"/>
              </p:ext>
            </p:extLst>
          </p:nvPr>
        </p:nvGraphicFramePr>
        <p:xfrm>
          <a:off x="1532077" y="2330697"/>
          <a:ext cx="6173972" cy="4245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Elemento grafico 5" descr="Riproduci">
            <a:extLst>
              <a:ext uri="{FF2B5EF4-FFF2-40B4-BE49-F238E27FC236}">
                <a16:creationId xmlns:a16="http://schemas.microsoft.com/office/drawing/2014/main" id="{29A7070B-5C95-4E32-B830-A9A6712EDE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17677" y="3266048"/>
            <a:ext cx="914400" cy="914400"/>
          </a:xfrm>
          <a:prstGeom prst="rect">
            <a:avLst/>
          </a:prstGeom>
        </p:spPr>
      </p:pic>
      <p:pic>
        <p:nvPicPr>
          <p:cNvPr id="16" name="Elemento grafico 15" descr="Riproduci">
            <a:extLst>
              <a:ext uri="{FF2B5EF4-FFF2-40B4-BE49-F238E27FC236}">
                <a16:creationId xmlns:a16="http://schemas.microsoft.com/office/drawing/2014/main" id="{BF17EF3E-5EB1-4814-9564-A76DC16288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24771" y="5389096"/>
            <a:ext cx="914400" cy="914400"/>
          </a:xfrm>
          <a:prstGeom prst="rect">
            <a:avLst/>
          </a:prstGeom>
        </p:spPr>
      </p:pic>
      <p:pic>
        <p:nvPicPr>
          <p:cNvPr id="17" name="Immagine 16" descr="Immagine 16">
            <a:extLst>
              <a:ext uri="{FF2B5EF4-FFF2-40B4-BE49-F238E27FC236}">
                <a16:creationId xmlns:a16="http://schemas.microsoft.com/office/drawing/2014/main" id="{608ACEA8-CFB8-4EBB-8A29-80998C69A8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258916" y="3863181"/>
            <a:ext cx="1610648" cy="16193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5421159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ttangolo 15"/>
          <p:cNvSpPr txBox="1"/>
          <p:nvPr/>
        </p:nvSpPr>
        <p:spPr>
          <a:xfrm>
            <a:off x="3466843" y="1533515"/>
            <a:ext cx="4841671" cy="2031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Qualunque tirocinio 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Italia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deve essere attivato attraverso 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 documenti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marL="285750" indent="-285750">
              <a:buSzPct val="100000"/>
              <a:buChar char="-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CONVENZIONE</a:t>
            </a:r>
          </a:p>
          <a:p>
            <a:pPr marL="285750" indent="-285750">
              <a:buSzPct val="100000"/>
              <a:buChar char="-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PROGETTO FORMATIVO</a:t>
            </a:r>
          </a:p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Entrambi i documenti devono essere prodotti e firmati prima dell’inizio del tirocinio. </a:t>
            </a:r>
            <a:r>
              <a:rPr b="0" dirty="0">
                <a:solidFill>
                  <a:schemeClr val="tx1"/>
                </a:solidFill>
              </a:rPr>
              <a:t/>
            </a:r>
            <a:br>
              <a:rPr b="0" dirty="0">
                <a:solidFill>
                  <a:schemeClr val="tx1"/>
                </a:solidFill>
              </a:rPr>
            </a:br>
            <a:endParaRPr b="0" dirty="0">
              <a:solidFill>
                <a:schemeClr val="tx1"/>
              </a:solidFill>
            </a:endParaRPr>
          </a:p>
        </p:txBody>
      </p:sp>
      <p:sp>
        <p:nvSpPr>
          <p:cNvPr id="12" name="Rettangolo 16"/>
          <p:cNvSpPr txBox="1"/>
          <p:nvPr/>
        </p:nvSpPr>
        <p:spPr>
          <a:xfrm>
            <a:off x="3466843" y="5428967"/>
            <a:ext cx="545855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Non è il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PoliMi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che decide di utilizzare questi documenti per l’avvio di un tirocinio, ma il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PoliMi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applica la 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legge nazionale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sui tirocini.</a:t>
            </a:r>
          </a:p>
        </p:txBody>
      </p:sp>
      <p:graphicFrame>
        <p:nvGraphicFramePr>
          <p:cNvPr id="16" name="Diagramma 15">
            <a:extLst>
              <a:ext uri="{FF2B5EF4-FFF2-40B4-BE49-F238E27FC236}">
                <a16:creationId xmlns:a16="http://schemas.microsoft.com/office/drawing/2014/main" id="{14D5A01B-F01C-406E-840E-5858026D5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7608978"/>
              </p:ext>
            </p:extLst>
          </p:nvPr>
        </p:nvGraphicFramePr>
        <p:xfrm>
          <a:off x="539478" y="496325"/>
          <a:ext cx="2332955" cy="373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Diagramma 16">
            <a:extLst>
              <a:ext uri="{FF2B5EF4-FFF2-40B4-BE49-F238E27FC236}">
                <a16:creationId xmlns:a16="http://schemas.microsoft.com/office/drawing/2014/main" id="{27E8656F-8BE1-4314-AB1E-A5C6EE4959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2247078"/>
              </p:ext>
            </p:extLst>
          </p:nvPr>
        </p:nvGraphicFramePr>
        <p:xfrm>
          <a:off x="566944" y="3572679"/>
          <a:ext cx="2332955" cy="373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9925869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sellaDiTesto 15"/>
          <p:cNvSpPr txBox="1"/>
          <p:nvPr/>
        </p:nvSpPr>
        <p:spPr>
          <a:xfrm>
            <a:off x="1073308" y="2360039"/>
            <a:ext cx="6997384" cy="4124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/>
                </a:solidFill>
              </a:rPr>
              <a:t> </a:t>
            </a:r>
          </a:p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L’Ente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Ospitante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algn="ctr"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 algn="ctr">
              <a:buSzPct val="100000"/>
              <a:buAutoNum type="arabicParenR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può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seguire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la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stessa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procedura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online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sulla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pagina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inglese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del 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Career Service;</a:t>
            </a:r>
          </a:p>
          <a:p>
            <a:pPr marL="457200" indent="-457200" algn="ctr">
              <a:buSzPct val="100000"/>
              <a:buAutoNum type="arabicParenR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 algn="ctr">
              <a:buSzPct val="100000"/>
              <a:buAutoNum type="arabicParenR" startAt="2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può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chiederti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sottoscrivere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un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contratto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 stage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basato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normativa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locale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i="1" u="sng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sostituzione</a:t>
            </a:r>
            <a:r>
              <a:rPr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</a:t>
            </a:r>
            <a:r>
              <a:rPr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documenti</a:t>
            </a:r>
            <a:r>
              <a:rPr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standard.</a:t>
            </a:r>
          </a:p>
          <a:p>
            <a:pPr marL="457200" indent="-457200" algn="ctr">
              <a:buSzPct val="100000"/>
              <a:buAutoNum type="arabicParenR" startAt="2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defRPr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questo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caso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dovrai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inviare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al Career Service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copia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del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contratto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almeno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giorni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anticipo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sulla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data di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avvio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stage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prevista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per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opportuna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verifica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b="1" u="sng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eventuale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approvazione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ed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b="1" u="sng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eventuale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controfirma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9" name="CasellaDiTesto 10">
            <a:extLst>
              <a:ext uri="{FF2B5EF4-FFF2-40B4-BE49-F238E27FC236}">
                <a16:creationId xmlns:a16="http://schemas.microsoft.com/office/drawing/2014/main" id="{EF1600E0-E67F-4B90-B593-190090577E8E}"/>
              </a:ext>
            </a:extLst>
          </p:cNvPr>
          <p:cNvSpPr txBox="1"/>
          <p:nvPr/>
        </p:nvSpPr>
        <p:spPr>
          <a:xfrm>
            <a:off x="649784" y="1242118"/>
            <a:ext cx="7938558" cy="1129438"/>
          </a:xfrm>
          <a:prstGeom prst="rect">
            <a:avLst/>
          </a:prstGeom>
          <a:gradFill rotWithShape="0">
            <a:gsLst>
              <a:gs pos="0">
                <a:srgbClr val="A7A7A7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A7A7A7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COSA FARE IN CASO DI TIROCINIO ALL’ESTERO</a:t>
            </a:r>
            <a:r>
              <a:rPr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5920304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magine 6" descr="Immagine 6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6257" t="25756" r="47334" b="35667"/>
          <a:stretch>
            <a:fillRect/>
          </a:stretch>
        </p:blipFill>
        <p:spPr>
          <a:xfrm>
            <a:off x="511930" y="1226634"/>
            <a:ext cx="8120138" cy="3793368"/>
          </a:xfrm>
          <a:prstGeom prst="rect">
            <a:avLst/>
          </a:prstGeom>
          <a:ln w="12700">
            <a:noFill/>
            <a:miter lim="400000"/>
          </a:ln>
        </p:spPr>
      </p:pic>
      <p:sp>
        <p:nvSpPr>
          <p:cNvPr id="6" name="CasellaDiTesto 7"/>
          <p:cNvSpPr txBox="1"/>
          <p:nvPr/>
        </p:nvSpPr>
        <p:spPr>
          <a:xfrm>
            <a:off x="2965267" y="5232556"/>
            <a:ext cx="5383469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Indirizzo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email di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riferimento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nella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procedura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per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studenti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 Piacenza: </a:t>
            </a:r>
            <a:r>
              <a:rPr u="sng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0000FF"/>
                  </a:solidFill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tirocini-piacenza@polimi.it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Indirizzo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email di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riferimento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nella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procedura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per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studenti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 Mantova: </a:t>
            </a:r>
            <a:r>
              <a:rPr u="sng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0000FF"/>
                  </a:solidFill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tirocini-mantova@polimi.it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Indirizzo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email di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riferimento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nella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procedura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per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studenti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 Lecco: </a:t>
            </a:r>
            <a:r>
              <a:rPr u="sng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0000FF"/>
                  </a:solidFill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stage-lecco@polimi.it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Immagine 12" descr="Immagine 1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85858" y="5191435"/>
            <a:ext cx="1282571" cy="128257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9058366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sellaDiTesto 15"/>
          <p:cNvSpPr txBox="1"/>
          <p:nvPr/>
        </p:nvSpPr>
        <p:spPr>
          <a:xfrm>
            <a:off x="1120371" y="2303488"/>
            <a:ext cx="6997384" cy="421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/>
                </a:solidFill>
              </a:rPr>
              <a:t> </a:t>
            </a:r>
          </a:p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inizi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un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tirocinio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senza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documenti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richiesti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 prima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che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le procedure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siano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completate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ctr">
              <a:buSzPct val="100000"/>
              <a:buFont typeface="Wingdings" panose="05000000000000000000" pitchFamily="2" charset="2"/>
              <a:buChar char="q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Starai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svolgendo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un’attività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regolare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ctr">
              <a:buSzPct val="100000"/>
              <a:buFont typeface="Wingdings" panose="05000000000000000000" pitchFamily="2" charset="2"/>
              <a:buChar char="q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ctr">
              <a:buSzPct val="100000"/>
              <a:buFont typeface="Wingdings" panose="05000000000000000000" pitchFamily="2" charset="2"/>
              <a:buChar char="q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Non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sarai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coperto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livello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assicurativo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ctr">
              <a:buSzPct val="100000"/>
              <a:buFont typeface="Wingdings" panose="05000000000000000000" pitchFamily="2" charset="2"/>
              <a:buChar char="q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ctr">
              <a:buSzPct val="100000"/>
              <a:buFont typeface="Wingdings" panose="05000000000000000000" pitchFamily="2" charset="2"/>
              <a:buChar char="q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 ore di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tirocinio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che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svolgerai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saranno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considerate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valide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ctr">
              <a:buSzPct val="100000"/>
              <a:buFont typeface="Wingdings" panose="05000000000000000000" pitchFamily="2" charset="2"/>
              <a:buChar char="q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ctr">
              <a:buSzPct val="100000"/>
              <a:buFont typeface="Wingdings" panose="05000000000000000000" pitchFamily="2" charset="2"/>
              <a:buChar char="q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Non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sarà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possibile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retrodatare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l’avvio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del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tirocinio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285750" indent="-285750" algn="ctr">
              <a:buSzPct val="100000"/>
              <a:buFont typeface="Wingdings" panose="05000000000000000000" pitchFamily="2" charset="2"/>
              <a:buChar char="q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ctr">
              <a:buSzPct val="100000"/>
              <a:buFont typeface="Wingdings" panose="05000000000000000000" pitchFamily="2" charset="2"/>
              <a:buChar char="q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Non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potrai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ottenere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CFU per il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tirocinio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svolto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regolarmente</a:t>
            </a:r>
            <a:endParaRPr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asellaDiTesto 10">
            <a:extLst>
              <a:ext uri="{FF2B5EF4-FFF2-40B4-BE49-F238E27FC236}">
                <a16:creationId xmlns:a16="http://schemas.microsoft.com/office/drawing/2014/main" id="{669369AF-54F1-4602-9276-D27EB64A1AF6}"/>
              </a:ext>
            </a:extLst>
          </p:cNvPr>
          <p:cNvSpPr txBox="1"/>
          <p:nvPr/>
        </p:nvSpPr>
        <p:spPr>
          <a:xfrm>
            <a:off x="610019" y="1256698"/>
            <a:ext cx="7938558" cy="1129438"/>
          </a:xfrm>
          <a:prstGeom prst="rect">
            <a:avLst/>
          </a:prstGeom>
          <a:gradFill rotWithShape="0">
            <a:gsLst>
              <a:gs pos="0">
                <a:srgbClr val="A7A7A7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A7A7A7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ATTENZIONE!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824906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SSP_AUIC_bianco.jpg" descr="SSP_AUIC_bianc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Rettangolo"/>
          <p:cNvSpPr/>
          <p:nvPr/>
        </p:nvSpPr>
        <p:spPr>
          <a:xfrm>
            <a:off x="725709" y="1480928"/>
            <a:ext cx="7692582" cy="1221445"/>
          </a:xfrm>
          <a:prstGeom prst="rect">
            <a:avLst/>
          </a:prstGeom>
          <a:noFill/>
          <a:ln w="28575" cap="flat">
            <a:noFill/>
            <a:prstDash val="solid"/>
            <a:round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24" name="Immagine 6" descr="Immagine 6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3269768" y="2945116"/>
            <a:ext cx="2561434" cy="2561434"/>
          </a:xfrm>
          <a:prstGeom prst="rect">
            <a:avLst/>
          </a:prstGeom>
          <a:gradFill rotWithShape="0">
            <a:gsLst>
              <a:gs pos="0">
                <a:srgbClr val="A7A7A7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A7A7A7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788450DF-A5F4-43A8-8636-4A0D683ECF82}"/>
              </a:ext>
            </a:extLst>
          </p:cNvPr>
          <p:cNvSpPr/>
          <p:nvPr/>
        </p:nvSpPr>
        <p:spPr>
          <a:xfrm>
            <a:off x="857019" y="1480928"/>
            <a:ext cx="7386933" cy="1221445"/>
          </a:xfrm>
          <a:prstGeom prst="rect">
            <a:avLst/>
          </a:prstGeom>
          <a:gradFill rotWithShape="0">
            <a:gsLst>
              <a:gs pos="0">
                <a:srgbClr val="A7A7A7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A7A7A7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/>
            <a:r>
              <a:rPr lang="it-IT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COS’È PER TE UN TIROCINIO?</a:t>
            </a:r>
            <a:endParaRPr lang="it-IT" sz="3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  <a:p>
            <a:pPr algn="ctr"/>
            <a:r>
              <a:rPr lang="it-IT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 parole!</a:t>
            </a:r>
          </a:p>
        </p:txBody>
      </p:sp>
      <p:sp>
        <p:nvSpPr>
          <p:cNvPr id="9" name="Rettangolo 5">
            <a:extLst>
              <a:ext uri="{FF2B5EF4-FFF2-40B4-BE49-F238E27FC236}">
                <a16:creationId xmlns:a16="http://schemas.microsoft.com/office/drawing/2014/main" id="{D3FE914A-86FC-4EB4-8166-9C3BAAFEF6D5}"/>
              </a:ext>
            </a:extLst>
          </p:cNvPr>
          <p:cNvSpPr txBox="1"/>
          <p:nvPr/>
        </p:nvSpPr>
        <p:spPr>
          <a:xfrm>
            <a:off x="2582193" y="5608509"/>
            <a:ext cx="3979614" cy="40011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https://www.menti.com/vzypar38uj</a:t>
            </a:r>
          </a:p>
        </p:txBody>
      </p:sp>
    </p:spTree>
    <p:extLst>
      <p:ext uri="{BB962C8B-B14F-4D97-AF65-F5344CB8AC3E}">
        <p14:creationId xmlns:p14="http://schemas.microsoft.com/office/powerpoint/2010/main" val="1457407093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magine 8" descr="Immagine 8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21605" t="15770" r="29828" b="35350"/>
          <a:stretch>
            <a:fillRect/>
          </a:stretch>
        </p:blipFill>
        <p:spPr>
          <a:xfrm>
            <a:off x="678816" y="1218098"/>
            <a:ext cx="7890419" cy="368047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asellaDiTesto 12"/>
          <p:cNvSpPr txBox="1"/>
          <p:nvPr/>
        </p:nvSpPr>
        <p:spPr>
          <a:xfrm>
            <a:off x="2537214" y="5159539"/>
            <a:ext cx="6318472" cy="1169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Indirizzo</a:t>
            </a:r>
            <a:r>
              <a:rPr dirty="0"/>
              <a:t> email di </a:t>
            </a:r>
            <a:r>
              <a:rPr dirty="0" err="1"/>
              <a:t>riferimento</a:t>
            </a:r>
            <a:r>
              <a:rPr dirty="0"/>
              <a:t> </a:t>
            </a:r>
            <a:r>
              <a:rPr dirty="0" err="1"/>
              <a:t>nella</a:t>
            </a:r>
            <a:r>
              <a:rPr dirty="0"/>
              <a:t> </a:t>
            </a:r>
            <a:r>
              <a:rPr dirty="0" err="1"/>
              <a:t>procedura</a:t>
            </a:r>
            <a:r>
              <a:rPr dirty="0"/>
              <a:t> per </a:t>
            </a:r>
            <a:r>
              <a:rPr dirty="0" err="1"/>
              <a:t>studenti</a:t>
            </a:r>
            <a:r>
              <a:rPr dirty="0"/>
              <a:t> di Piacenza: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tirocini-piacenza@polimi.it</a:t>
            </a:r>
            <a:r>
              <a:rPr dirty="0"/>
              <a:t> </a:t>
            </a:r>
          </a:p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Indirizzo</a:t>
            </a:r>
            <a:r>
              <a:rPr dirty="0"/>
              <a:t> email di </a:t>
            </a:r>
            <a:r>
              <a:rPr dirty="0" err="1"/>
              <a:t>riferimento</a:t>
            </a:r>
            <a:r>
              <a:rPr dirty="0"/>
              <a:t> </a:t>
            </a:r>
            <a:r>
              <a:rPr dirty="0" err="1"/>
              <a:t>nella</a:t>
            </a:r>
            <a:r>
              <a:rPr dirty="0"/>
              <a:t> </a:t>
            </a:r>
            <a:r>
              <a:rPr dirty="0" err="1"/>
              <a:t>procedura</a:t>
            </a:r>
            <a:r>
              <a:rPr dirty="0"/>
              <a:t> per </a:t>
            </a:r>
            <a:r>
              <a:rPr dirty="0" err="1"/>
              <a:t>studenti</a:t>
            </a:r>
            <a:r>
              <a:rPr dirty="0"/>
              <a:t> di Mantova: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tirocini-mantova@polimi.it</a:t>
            </a:r>
            <a:r>
              <a:rPr dirty="0"/>
              <a:t> </a:t>
            </a:r>
          </a:p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Indirizzo</a:t>
            </a:r>
            <a:r>
              <a:rPr dirty="0"/>
              <a:t> email di </a:t>
            </a:r>
            <a:r>
              <a:rPr dirty="0" err="1"/>
              <a:t>riferimento</a:t>
            </a:r>
            <a:r>
              <a:rPr dirty="0"/>
              <a:t> </a:t>
            </a:r>
            <a:r>
              <a:rPr dirty="0" err="1"/>
              <a:t>nella</a:t>
            </a:r>
            <a:r>
              <a:rPr dirty="0"/>
              <a:t> </a:t>
            </a:r>
            <a:r>
              <a:rPr dirty="0" err="1"/>
              <a:t>procedura</a:t>
            </a:r>
            <a:r>
              <a:rPr dirty="0"/>
              <a:t> per </a:t>
            </a:r>
            <a:r>
              <a:rPr dirty="0" err="1"/>
              <a:t>studenti</a:t>
            </a:r>
            <a:r>
              <a:rPr dirty="0"/>
              <a:t> di Lecco: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/>
              </a:rPr>
              <a:t>stage-lecco@polimi.it</a:t>
            </a:r>
            <a:r>
              <a:rPr dirty="0"/>
              <a:t> </a:t>
            </a:r>
          </a:p>
        </p:txBody>
      </p:sp>
      <p:pic>
        <p:nvPicPr>
          <p:cNvPr id="7" name="Immagine 11" descr="Immagine 11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65683" y="5007428"/>
            <a:ext cx="1383217" cy="13832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2220404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Rettangolo 27">
            <a:extLst>
              <a:ext uri="{FF2B5EF4-FFF2-40B4-BE49-F238E27FC236}">
                <a16:creationId xmlns:a16="http://schemas.microsoft.com/office/drawing/2014/main" id="{1E73D38D-9180-4F2D-9A3E-06DF9F209658}"/>
              </a:ext>
            </a:extLst>
          </p:cNvPr>
          <p:cNvSpPr/>
          <p:nvPr/>
        </p:nvSpPr>
        <p:spPr>
          <a:xfrm>
            <a:off x="509253" y="1291519"/>
            <a:ext cx="7433268" cy="573184"/>
          </a:xfrm>
          <a:prstGeom prst="rect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9E588EA2-E6B0-4E4B-AA9A-663BEA1D3376}"/>
              </a:ext>
            </a:extLst>
          </p:cNvPr>
          <p:cNvGrpSpPr/>
          <p:nvPr/>
        </p:nvGrpSpPr>
        <p:grpSpPr>
          <a:xfrm>
            <a:off x="814583" y="1110969"/>
            <a:ext cx="5203287" cy="671443"/>
            <a:chOff x="305330" y="143021"/>
            <a:chExt cx="4964723" cy="472320"/>
          </a:xfrm>
        </p:grpSpPr>
        <p:sp>
          <p:nvSpPr>
            <p:cNvPr id="30" name="Rettangolo con angoli arrotondati 29">
              <a:extLst>
                <a:ext uri="{FF2B5EF4-FFF2-40B4-BE49-F238E27FC236}">
                  <a16:creationId xmlns:a16="http://schemas.microsoft.com/office/drawing/2014/main" id="{0B849D5E-EEE2-42CC-B652-C691DE507306}"/>
                </a:ext>
              </a:extLst>
            </p:cNvPr>
            <p:cNvSpPr/>
            <p:nvPr/>
          </p:nvSpPr>
          <p:spPr>
            <a:xfrm>
              <a:off x="305330" y="143021"/>
              <a:ext cx="4964723" cy="472320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AD5E126B-00A3-4F08-956F-626238FDDD72}"/>
                </a:ext>
              </a:extLst>
            </p:cNvPr>
            <p:cNvSpPr txBox="1"/>
            <p:nvPr/>
          </p:nvSpPr>
          <p:spPr>
            <a:xfrm>
              <a:off x="328387" y="166078"/>
              <a:ext cx="4918609" cy="426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7655" tIns="0" rIns="187655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Esperienza di lavoro sostitutiva del tirocinio </a:t>
              </a:r>
              <a:r>
                <a:rPr lang="it-IT" sz="2000" i="1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(solo durante gli studi in corso)</a:t>
              </a:r>
            </a:p>
          </p:txBody>
        </p:sp>
      </p:grpSp>
      <p:graphicFrame>
        <p:nvGraphicFramePr>
          <p:cNvPr id="32" name="Diagramma 31">
            <a:extLst>
              <a:ext uri="{FF2B5EF4-FFF2-40B4-BE49-F238E27FC236}">
                <a16:creationId xmlns:a16="http://schemas.microsoft.com/office/drawing/2014/main" id="{87721B3B-AB05-42EE-B0B3-DB436BC9D0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9909499"/>
              </p:ext>
            </p:extLst>
          </p:nvPr>
        </p:nvGraphicFramePr>
        <p:xfrm>
          <a:off x="1212112" y="1979656"/>
          <a:ext cx="7028119" cy="4672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magine 7" descr="Immagine 7">
            <a:extLst>
              <a:ext uri="{FF2B5EF4-FFF2-40B4-BE49-F238E27FC236}">
                <a16:creationId xmlns:a16="http://schemas.microsoft.com/office/drawing/2014/main" id="{232B5A04-C744-4C67-BD0E-DEB1315500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280737" y="4033302"/>
            <a:ext cx="1323568" cy="13235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0104124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Rettangolo 27">
            <a:extLst>
              <a:ext uri="{FF2B5EF4-FFF2-40B4-BE49-F238E27FC236}">
                <a16:creationId xmlns:a16="http://schemas.microsoft.com/office/drawing/2014/main" id="{1E73D38D-9180-4F2D-9A3E-06DF9F209658}"/>
              </a:ext>
            </a:extLst>
          </p:cNvPr>
          <p:cNvSpPr/>
          <p:nvPr/>
        </p:nvSpPr>
        <p:spPr>
          <a:xfrm>
            <a:off x="509253" y="1291519"/>
            <a:ext cx="7433268" cy="573184"/>
          </a:xfrm>
          <a:prstGeom prst="rect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9E588EA2-E6B0-4E4B-AA9A-663BEA1D3376}"/>
              </a:ext>
            </a:extLst>
          </p:cNvPr>
          <p:cNvGrpSpPr/>
          <p:nvPr/>
        </p:nvGrpSpPr>
        <p:grpSpPr>
          <a:xfrm>
            <a:off x="814583" y="1110969"/>
            <a:ext cx="5203287" cy="671443"/>
            <a:chOff x="305330" y="143021"/>
            <a:chExt cx="4964723" cy="472320"/>
          </a:xfrm>
        </p:grpSpPr>
        <p:sp>
          <p:nvSpPr>
            <p:cNvPr id="30" name="Rettangolo con angoli arrotondati 29">
              <a:extLst>
                <a:ext uri="{FF2B5EF4-FFF2-40B4-BE49-F238E27FC236}">
                  <a16:creationId xmlns:a16="http://schemas.microsoft.com/office/drawing/2014/main" id="{0B849D5E-EEE2-42CC-B652-C691DE507306}"/>
                </a:ext>
              </a:extLst>
            </p:cNvPr>
            <p:cNvSpPr/>
            <p:nvPr/>
          </p:nvSpPr>
          <p:spPr>
            <a:xfrm>
              <a:off x="305330" y="143021"/>
              <a:ext cx="4964723" cy="472320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AD5E126B-00A3-4F08-956F-626238FDDD72}"/>
                </a:ext>
              </a:extLst>
            </p:cNvPr>
            <p:cNvSpPr txBox="1"/>
            <p:nvPr/>
          </p:nvSpPr>
          <p:spPr>
            <a:xfrm>
              <a:off x="328387" y="166078"/>
              <a:ext cx="4918609" cy="426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7655" tIns="0" rIns="187655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Variazioni durante il tirocinio </a:t>
              </a:r>
              <a:r>
                <a:rPr lang="it-IT" i="1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(da comunicare con almeno 2 giorni di anticipo)</a:t>
              </a:r>
            </a:p>
          </p:txBody>
        </p:sp>
      </p:grpSp>
      <p:graphicFrame>
        <p:nvGraphicFramePr>
          <p:cNvPr id="32" name="Diagramma 31">
            <a:extLst>
              <a:ext uri="{FF2B5EF4-FFF2-40B4-BE49-F238E27FC236}">
                <a16:creationId xmlns:a16="http://schemas.microsoft.com/office/drawing/2014/main" id="{87721B3B-AB05-42EE-B0B3-DB436BC9D0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1010318"/>
              </p:ext>
            </p:extLst>
          </p:nvPr>
        </p:nvGraphicFramePr>
        <p:xfrm>
          <a:off x="1524000" y="21592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magine 12" descr="Immagine 12">
            <a:extLst>
              <a:ext uri="{FF2B5EF4-FFF2-40B4-BE49-F238E27FC236}">
                <a16:creationId xmlns:a16="http://schemas.microsoft.com/office/drawing/2014/main" id="{046D0E82-3650-41D5-9872-23CFAE1B04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347568" y="2342875"/>
            <a:ext cx="907937" cy="907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magine 13" descr="Immagine 13">
            <a:extLst>
              <a:ext uri="{FF2B5EF4-FFF2-40B4-BE49-F238E27FC236}">
                <a16:creationId xmlns:a16="http://schemas.microsoft.com/office/drawing/2014/main" id="{5AD94C21-64E5-451D-9E9C-A48AB98107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347568" y="3396691"/>
            <a:ext cx="932980" cy="932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magine 14" descr="Immagine 14">
            <a:extLst>
              <a:ext uri="{FF2B5EF4-FFF2-40B4-BE49-F238E27FC236}">
                <a16:creationId xmlns:a16="http://schemas.microsoft.com/office/drawing/2014/main" id="{FA5002E4-8587-482A-9BD9-EC6A519251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393356" y="5506961"/>
            <a:ext cx="862149" cy="8621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magine 15" descr="Immagine 15">
            <a:extLst>
              <a:ext uri="{FF2B5EF4-FFF2-40B4-BE49-F238E27FC236}">
                <a16:creationId xmlns:a16="http://schemas.microsoft.com/office/drawing/2014/main" id="{C2C741A5-1D73-49F6-8E5D-C21436EAC8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338761" y="4455541"/>
            <a:ext cx="925551" cy="9255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62675458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Rettangolo 27">
            <a:extLst>
              <a:ext uri="{FF2B5EF4-FFF2-40B4-BE49-F238E27FC236}">
                <a16:creationId xmlns:a16="http://schemas.microsoft.com/office/drawing/2014/main" id="{1E73D38D-9180-4F2D-9A3E-06DF9F209658}"/>
              </a:ext>
            </a:extLst>
          </p:cNvPr>
          <p:cNvSpPr/>
          <p:nvPr/>
        </p:nvSpPr>
        <p:spPr>
          <a:xfrm>
            <a:off x="509253" y="1291519"/>
            <a:ext cx="7433268" cy="573184"/>
          </a:xfrm>
          <a:prstGeom prst="rect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9E588EA2-E6B0-4E4B-AA9A-663BEA1D3376}"/>
              </a:ext>
            </a:extLst>
          </p:cNvPr>
          <p:cNvGrpSpPr/>
          <p:nvPr/>
        </p:nvGrpSpPr>
        <p:grpSpPr>
          <a:xfrm>
            <a:off x="814583" y="1110969"/>
            <a:ext cx="5203287" cy="671443"/>
            <a:chOff x="305330" y="143021"/>
            <a:chExt cx="4964723" cy="472320"/>
          </a:xfrm>
        </p:grpSpPr>
        <p:sp>
          <p:nvSpPr>
            <p:cNvPr id="30" name="Rettangolo con angoli arrotondati 29">
              <a:extLst>
                <a:ext uri="{FF2B5EF4-FFF2-40B4-BE49-F238E27FC236}">
                  <a16:creationId xmlns:a16="http://schemas.microsoft.com/office/drawing/2014/main" id="{0B849D5E-EEE2-42CC-B652-C691DE507306}"/>
                </a:ext>
              </a:extLst>
            </p:cNvPr>
            <p:cNvSpPr/>
            <p:nvPr/>
          </p:nvSpPr>
          <p:spPr>
            <a:xfrm>
              <a:off x="305330" y="143021"/>
              <a:ext cx="4964723" cy="472320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AD5E126B-00A3-4F08-956F-626238FDDD72}"/>
                </a:ext>
              </a:extLst>
            </p:cNvPr>
            <p:cNvSpPr txBox="1"/>
            <p:nvPr/>
          </p:nvSpPr>
          <p:spPr>
            <a:xfrm>
              <a:off x="328387" y="166078"/>
              <a:ext cx="4918609" cy="426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7655" tIns="0" rIns="187655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Valuto e Ottengo i CFU</a:t>
              </a:r>
              <a:endParaRPr lang="it-IT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2" name="Diagramma 31">
            <a:extLst>
              <a:ext uri="{FF2B5EF4-FFF2-40B4-BE49-F238E27FC236}">
                <a16:creationId xmlns:a16="http://schemas.microsoft.com/office/drawing/2014/main" id="{87721B3B-AB05-42EE-B0B3-DB436BC9D0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1194627"/>
              </p:ext>
            </p:extLst>
          </p:nvPr>
        </p:nvGraphicFramePr>
        <p:xfrm>
          <a:off x="1524000" y="21592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1898901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ttangolo 15"/>
          <p:cNvSpPr txBox="1"/>
          <p:nvPr/>
        </p:nvSpPr>
        <p:spPr>
          <a:xfrm>
            <a:off x="3475835" y="1741911"/>
            <a:ext cx="4841671" cy="2062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Basta compilare una 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survey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 fine tirocinio! Ricevi un 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link via email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l’ultimo giorno di tirocinio!</a:t>
            </a:r>
          </a:p>
          <a:p>
            <a: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Uno lo ricevi tu, uno il tuo tutor dell’ente ospitante.</a:t>
            </a:r>
          </a:p>
          <a:p>
            <a: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Nel compilare la tua survey 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presta particolare attenzione alla domanda che ti richiede una relazione tecnica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!</a:t>
            </a:r>
          </a:p>
          <a:p>
            <a: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relazione e la survey 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non sono ricompilabili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!</a:t>
            </a:r>
            <a:r>
              <a:rPr b="0" dirty="0">
                <a:solidFill>
                  <a:schemeClr val="tx1"/>
                </a:solidFill>
              </a:rPr>
              <a:t/>
            </a:r>
            <a:br>
              <a:rPr b="0" dirty="0">
                <a:solidFill>
                  <a:schemeClr val="tx1"/>
                </a:solidFill>
              </a:rPr>
            </a:br>
            <a:endParaRPr b="0" dirty="0">
              <a:solidFill>
                <a:schemeClr val="tx1"/>
              </a:solidFill>
            </a:endParaRPr>
          </a:p>
        </p:txBody>
      </p:sp>
      <p:sp>
        <p:nvSpPr>
          <p:cNvPr id="12" name="Rettangolo 16"/>
          <p:cNvSpPr txBox="1"/>
          <p:nvPr/>
        </p:nvSpPr>
        <p:spPr>
          <a:xfrm>
            <a:off x="3466843" y="5428967"/>
            <a:ext cx="5458550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Solo 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dopo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che sia tu sia il tutor avete compilato la survey il 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tutor accademico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riceve una notifica, può verificare le survey (soprattutto il quesito relativo alla relazione tecnica) e valutare se 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assegnarti i CFU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 il tirocinio.</a:t>
            </a:r>
          </a:p>
        </p:txBody>
      </p:sp>
      <p:graphicFrame>
        <p:nvGraphicFramePr>
          <p:cNvPr id="16" name="Diagramma 15">
            <a:extLst>
              <a:ext uri="{FF2B5EF4-FFF2-40B4-BE49-F238E27FC236}">
                <a16:creationId xmlns:a16="http://schemas.microsoft.com/office/drawing/2014/main" id="{14D5A01B-F01C-406E-840E-5858026D58CC}"/>
              </a:ext>
            </a:extLst>
          </p:cNvPr>
          <p:cNvGraphicFramePr/>
          <p:nvPr>
            <p:extLst/>
          </p:nvPr>
        </p:nvGraphicFramePr>
        <p:xfrm>
          <a:off x="539478" y="496325"/>
          <a:ext cx="2332955" cy="373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Diagramma 16">
            <a:extLst>
              <a:ext uri="{FF2B5EF4-FFF2-40B4-BE49-F238E27FC236}">
                <a16:creationId xmlns:a16="http://schemas.microsoft.com/office/drawing/2014/main" id="{27E8656F-8BE1-4314-AB1E-A5C6EE4959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503646"/>
              </p:ext>
            </p:extLst>
          </p:nvPr>
        </p:nvGraphicFramePr>
        <p:xfrm>
          <a:off x="566944" y="3572679"/>
          <a:ext cx="2332955" cy="373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58015026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ttangolo 15"/>
          <p:cNvSpPr txBox="1"/>
          <p:nvPr/>
        </p:nvSpPr>
        <p:spPr>
          <a:xfrm>
            <a:off x="3390284" y="2858329"/>
            <a:ext cx="4841671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Considerando i tempi di compilazione della survey e di valutazione da parte del tutor accademico, ti consigliamo di 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terminare il tirocinio almeno 1 settimana prima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della data di 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chiusura registrazione esami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 iscriverti alla sessione di laurea.</a:t>
            </a:r>
            <a:r>
              <a:rPr b="0" dirty="0">
                <a:solidFill>
                  <a:schemeClr val="tx1"/>
                </a:solidFill>
              </a:rPr>
              <a:t/>
            </a:r>
            <a:br>
              <a:rPr b="0" dirty="0">
                <a:solidFill>
                  <a:schemeClr val="tx1"/>
                </a:solidFill>
              </a:rPr>
            </a:br>
            <a:endParaRPr b="0" dirty="0">
              <a:solidFill>
                <a:schemeClr val="tx1"/>
              </a:solidFill>
            </a:endParaRPr>
          </a:p>
        </p:txBody>
      </p:sp>
      <p:graphicFrame>
        <p:nvGraphicFramePr>
          <p:cNvPr id="16" name="Diagramma 15">
            <a:extLst>
              <a:ext uri="{FF2B5EF4-FFF2-40B4-BE49-F238E27FC236}">
                <a16:creationId xmlns:a16="http://schemas.microsoft.com/office/drawing/2014/main" id="{14D5A01B-F01C-406E-840E-5858026D5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0499608"/>
              </p:ext>
            </p:extLst>
          </p:nvPr>
        </p:nvGraphicFramePr>
        <p:xfrm>
          <a:off x="566944" y="1617535"/>
          <a:ext cx="2332955" cy="373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Diagramma 16">
            <a:extLst>
              <a:ext uri="{FF2B5EF4-FFF2-40B4-BE49-F238E27FC236}">
                <a16:creationId xmlns:a16="http://schemas.microsoft.com/office/drawing/2014/main" id="{27E8656F-8BE1-4314-AB1E-A5C6EE4959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2987876"/>
              </p:ext>
            </p:extLst>
          </p:nvPr>
        </p:nvGraphicFramePr>
        <p:xfrm>
          <a:off x="566944" y="3572679"/>
          <a:ext cx="2332955" cy="373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05544862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A7A7A7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A7A7A7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</p:pic>
      <p:sp>
        <p:nvSpPr>
          <p:cNvPr id="6" name="Rettangolo"/>
          <p:cNvSpPr/>
          <p:nvPr/>
        </p:nvSpPr>
        <p:spPr>
          <a:xfrm>
            <a:off x="1043010" y="1255776"/>
            <a:ext cx="7057978" cy="937108"/>
          </a:xfrm>
          <a:prstGeom prst="rect">
            <a:avLst/>
          </a:prstGeom>
          <a:gradFill rotWithShape="0">
            <a:gsLst>
              <a:gs pos="0">
                <a:srgbClr val="A7A7A7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A7A7A7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/>
            <a:r>
              <a:rPr lang="it-IT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FA COSA?</a:t>
            </a:r>
            <a:endParaRPr sz="3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08FD9C56-D1A3-4CFA-99CC-90BB04EAA6FA}"/>
              </a:ext>
            </a:extLst>
          </p:cNvPr>
          <p:cNvGraphicFramePr/>
          <p:nvPr>
            <p:extLst/>
          </p:nvPr>
        </p:nvGraphicFramePr>
        <p:xfrm>
          <a:off x="1043010" y="2456279"/>
          <a:ext cx="6173972" cy="4245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5888736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A7A7A7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A7A7A7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</p:pic>
      <p:sp>
        <p:nvSpPr>
          <p:cNvPr id="6" name="Rettangolo"/>
          <p:cNvSpPr/>
          <p:nvPr/>
        </p:nvSpPr>
        <p:spPr>
          <a:xfrm>
            <a:off x="1043010" y="1255776"/>
            <a:ext cx="7057978" cy="937108"/>
          </a:xfrm>
          <a:prstGeom prst="rect">
            <a:avLst/>
          </a:prstGeom>
          <a:gradFill rotWithShape="0">
            <a:gsLst>
              <a:gs pos="0">
                <a:srgbClr val="A7A7A7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A7A7A7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/>
            <a:r>
              <a:rPr lang="it-IT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CONTATTI</a:t>
            </a:r>
            <a:endParaRPr sz="3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08FD9C56-D1A3-4CFA-99CC-90BB04EAA6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7237139"/>
              </p:ext>
            </p:extLst>
          </p:nvPr>
        </p:nvGraphicFramePr>
        <p:xfrm>
          <a:off x="1043010" y="2456279"/>
          <a:ext cx="6173972" cy="4245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magine 11" descr="Immagine 8">
            <a:extLst>
              <a:ext uri="{FF2B5EF4-FFF2-40B4-BE49-F238E27FC236}">
                <a16:creationId xmlns:a16="http://schemas.microsoft.com/office/drawing/2014/main" id="{9F87F2A6-662D-4851-B343-C0F7245A69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/>
          </a:blip>
          <a:srcRect l="15333" t="750" r="14623" b="1750"/>
          <a:stretch>
            <a:fillRect/>
          </a:stretch>
        </p:blipFill>
        <p:spPr>
          <a:xfrm>
            <a:off x="6593331" y="3429000"/>
            <a:ext cx="378538" cy="3746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magine 12" descr="Immagine 9">
            <a:extLst>
              <a:ext uri="{FF2B5EF4-FFF2-40B4-BE49-F238E27FC236}">
                <a16:creationId xmlns:a16="http://schemas.microsoft.com/office/drawing/2014/main" id="{F78D06E6-04C7-4CF1-85B9-665CA6C0AD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/>
          </a:blip>
          <a:srcRect l="11600" t="12143" r="10889" b="12143"/>
          <a:stretch>
            <a:fillRect/>
          </a:stretch>
        </p:blipFill>
        <p:spPr>
          <a:xfrm>
            <a:off x="6593331" y="4067090"/>
            <a:ext cx="378538" cy="368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magine 10" descr="Immagine 10">
            <a:extLst>
              <a:ext uri="{FF2B5EF4-FFF2-40B4-BE49-F238E27FC236}">
                <a16:creationId xmlns:a16="http://schemas.microsoft.com/office/drawing/2014/main" id="{5E662A29-61C0-41C9-9623-5223C63566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982559" y="5457821"/>
            <a:ext cx="800041" cy="800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9" t="7837" r="6549" b="7936"/>
          <a:stretch/>
        </p:blipFill>
        <p:spPr>
          <a:xfrm>
            <a:off x="5704402" y="3525479"/>
            <a:ext cx="781060" cy="75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45232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919683" y="2378634"/>
            <a:ext cx="7537268" cy="1871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marR="0" indent="-22860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marR="0" indent="-22860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marR="0" indent="-22860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37460" marR="0" indent="-25146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94660" marR="0" indent="-25146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51859" marR="0" indent="-251459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09059" marR="0" indent="-251459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spcBef>
                <a:spcPts val="400"/>
              </a:spcBef>
              <a:defRPr sz="1800"/>
            </a:pPr>
            <a:r>
              <a:rPr lang="it-IT" sz="1800" dirty="0">
                <a:solidFill>
                  <a:schemeClr val="tx1"/>
                </a:solidFill>
              </a:rPr>
              <a:t>                           </a:t>
            </a:r>
            <a:r>
              <a:rPr lang="it-IT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 gli studenti di Piacenza: </a:t>
            </a:r>
            <a:r>
              <a:rPr lang="it-IT" sz="1800" u="sng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0000FF"/>
                  </a:solidFill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tirocini-piacenza@polimi.it</a:t>
            </a:r>
          </a:p>
          <a:p>
            <a:pPr hangingPunct="1">
              <a:defRPr sz="1800"/>
            </a:pPr>
            <a:endParaRPr lang="it-IT" sz="1800" u="sng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0000FF"/>
                </a:solidFill>
              </a:uFill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hangingPunct="1">
              <a:defRPr sz="1800"/>
            </a:pPr>
            <a:endParaRPr lang="it-IT" sz="1800" u="sng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0000FF"/>
                </a:solidFill>
              </a:uFill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hangingPunct="1">
              <a:defRPr sz="1800"/>
            </a:pPr>
            <a:endParaRPr lang="it-IT" sz="1800" u="sng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0000FF"/>
                </a:solidFill>
              </a:uFill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hangingPunct="1">
              <a:spcBef>
                <a:spcPts val="400"/>
              </a:spcBef>
              <a:defRPr sz="1800">
                <a:solidFill>
                  <a:srgbClr val="FFFFFF"/>
                </a:solidFill>
              </a:defRPr>
            </a:pPr>
            <a:r>
              <a:rPr lang="it-IT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 gli studenti di Mantova: </a:t>
            </a:r>
            <a:r>
              <a:rPr lang="it-IT" sz="1800" u="sng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0000FF"/>
                  </a:solidFill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tirocini-mantova@polimi.it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772406" y="5072103"/>
            <a:ext cx="515581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gli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studenti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 Lecco: </a:t>
            </a:r>
            <a:r>
              <a:rPr u="sng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0000FF"/>
                  </a:solidFill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stage-lecco@polimi.it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8" name="Immagine 8" descr="Immagine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45027" y="1831436"/>
            <a:ext cx="1436565" cy="143656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magine 9" descr="Immagine 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719074" y="3200635"/>
            <a:ext cx="1505244" cy="1505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magine 11" descr="Immagine 11"/>
          <p:cNvPicPr>
            <a:picLocks noChangeAspect="1"/>
          </p:cNvPicPr>
          <p:nvPr/>
        </p:nvPicPr>
        <p:blipFill>
          <a:blip r:embed="rId8">
            <a:extLst/>
          </a:blip>
          <a:srcRect l="7570" t="7774" r="6831" b="7349"/>
          <a:stretch>
            <a:fillRect/>
          </a:stretch>
        </p:blipFill>
        <p:spPr>
          <a:xfrm>
            <a:off x="1039735" y="4395918"/>
            <a:ext cx="1554480" cy="15414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090929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Freccia a destra con strisce 5"/>
          <p:cNvGrpSpPr/>
          <p:nvPr/>
        </p:nvGrpSpPr>
        <p:grpSpPr>
          <a:xfrm>
            <a:off x="661103" y="1430275"/>
            <a:ext cx="7821793" cy="1282150"/>
            <a:chOff x="-1" y="0"/>
            <a:chExt cx="7821792" cy="1282148"/>
          </a:xfrm>
        </p:grpSpPr>
        <p:sp>
          <p:nvSpPr>
            <p:cNvPr id="9" name="Rettangolo"/>
            <p:cNvSpPr/>
            <p:nvPr/>
          </p:nvSpPr>
          <p:spPr>
            <a:xfrm>
              <a:off x="-1" y="0"/>
              <a:ext cx="7821792" cy="1282148"/>
            </a:xfrm>
            <a:prstGeom prst="rect">
              <a:avLst/>
            </a:prstGeom>
            <a:noFill/>
            <a:ln w="28575" cap="flat">
              <a:noFill/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0" name="CHE COS’È UN TIROCINIO PER CHI LO HA FATTO?"/>
            <p:cNvSpPr txBox="1"/>
            <p:nvPr/>
          </p:nvSpPr>
          <p:spPr>
            <a:xfrm>
              <a:off x="60007" y="111642"/>
              <a:ext cx="7701776" cy="1077214"/>
            </a:xfrm>
            <a:prstGeom prst="rect">
              <a:avLst/>
            </a:prstGeom>
            <a:gradFill rotWithShape="0">
              <a:gsLst>
                <a:gs pos="0">
                  <a:srgbClr val="A7A7A7">
                    <a:hueOff val="0"/>
                    <a:satOff val="0"/>
                    <a:lumOff val="0"/>
                    <a:alphaOff val="0"/>
                    <a:tint val="100000"/>
                    <a:shade val="100000"/>
                    <a:satMod val="129999"/>
                  </a:srgbClr>
                </a:gs>
                <a:gs pos="100000">
                  <a:srgbClr val="A7A7A7">
                    <a:hueOff val="0"/>
                    <a:satOff val="0"/>
                    <a:lumOff val="0"/>
                    <a:alphaOff val="0"/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defRPr sz="3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CHE COS’È UN TIROCINIO PER CHI LO HA FATTO?</a:t>
              </a:r>
            </a:p>
          </p:txBody>
        </p:sp>
      </p:grpSp>
      <p:graphicFrame>
        <p:nvGraphicFramePr>
          <p:cNvPr id="12" name="Grafico 6"/>
          <p:cNvGraphicFramePr/>
          <p:nvPr>
            <p:extLst>
              <p:ext uri="{D42A27DB-BD31-4B8C-83A1-F6EECF244321}">
                <p14:modId xmlns:p14="http://schemas.microsoft.com/office/powerpoint/2010/main" val="2543445946"/>
              </p:ext>
            </p:extLst>
          </p:nvPr>
        </p:nvGraphicFramePr>
        <p:xfrm>
          <a:off x="1297172" y="2751848"/>
          <a:ext cx="6666613" cy="378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575299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CHE COS’È DAVVERO UN TIROCINIO?"/>
          <p:cNvSpPr txBox="1"/>
          <p:nvPr/>
        </p:nvSpPr>
        <p:spPr>
          <a:xfrm>
            <a:off x="800848" y="1412466"/>
            <a:ext cx="7521037" cy="1077216"/>
          </a:xfrm>
          <a:prstGeom prst="rect">
            <a:avLst/>
          </a:prstGeom>
          <a:gradFill rotWithShape="0">
            <a:gsLst>
              <a:gs pos="0">
                <a:srgbClr val="A7A7A7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A7A7A7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CHE COS’È DAVVERO UN TIROCINIO?</a:t>
            </a:r>
          </a:p>
        </p:txBody>
      </p:sp>
      <p:sp>
        <p:nvSpPr>
          <p:cNvPr id="16" name="CasellaDiTesto 1"/>
          <p:cNvSpPr txBox="1"/>
          <p:nvPr/>
        </p:nvSpPr>
        <p:spPr>
          <a:xfrm>
            <a:off x="593528" y="2677416"/>
            <a:ext cx="8187399" cy="3693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È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un’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esperienza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sul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campo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fuori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dal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contesto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universitario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! 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  <a:sym typeface="Helvetica"/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  <a:sym typeface="Helvetica"/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permette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 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mettere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 terra» le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conoscenze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teoriche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acquisite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studiando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  <a:sym typeface="Helvetica"/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  <a:sym typeface="Helvetica"/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È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un’attività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 formazione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pratica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in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affiancamento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ad un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professionista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NON È UN CONTRATTO DI LAVORO!</a:t>
            </a:r>
            <a:endParaRPr lang="it-IT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  <a:sym typeface="Helvetica"/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it-IT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  <a:sym typeface="Helvetica"/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consente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 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provare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» a fare un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lavoro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per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capire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 è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quello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che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vorrai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fare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nel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futuro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  <a:sym typeface="Helvetica"/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  <a:sym typeface="Helvetica"/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permette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arricchire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il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tuo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curriculum vitae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già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prima della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laurea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per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differenziarlo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maniera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unica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quello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dei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tuoi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compagni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corso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0635755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0504D">
                  <a:shade val="50000"/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C0504D">
                  <a:shade val="50000"/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</p:pic>
      <p:sp>
        <p:nvSpPr>
          <p:cNvPr id="7" name="COSA DEVI ASPETTARTI DALL’ENTE OSPITANTE?"/>
          <p:cNvSpPr txBox="1"/>
          <p:nvPr/>
        </p:nvSpPr>
        <p:spPr>
          <a:xfrm>
            <a:off x="646487" y="1454359"/>
            <a:ext cx="7851026" cy="1046438"/>
          </a:xfrm>
          <a:prstGeom prst="rect">
            <a:avLst/>
          </a:prstGeom>
          <a:gradFill rotWithShape="0">
            <a:gsLst>
              <a:gs pos="0">
                <a:srgbClr val="A7A7A7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A7A7A7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COSA DEVI ASPETTARTI DALL’ENTE OSPITANTE?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31163999-5195-4F35-BB8A-07D953CF9ABE}"/>
              </a:ext>
            </a:extLst>
          </p:cNvPr>
          <p:cNvSpPr/>
          <p:nvPr/>
        </p:nvSpPr>
        <p:spPr>
          <a:xfrm>
            <a:off x="1765005" y="3314429"/>
            <a:ext cx="59117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Formazione e affiancamento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sym typeface="Helvetica"/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sym typeface="Helvetica"/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Applicazione delle regole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sym typeface="Helvetica"/>
            </a:endParaRPr>
          </a:p>
        </p:txBody>
      </p:sp>
      <p:pic>
        <p:nvPicPr>
          <p:cNvPr id="23" name="Elemento grafico 22" descr="Pollice in alto">
            <a:extLst>
              <a:ext uri="{FF2B5EF4-FFF2-40B4-BE49-F238E27FC236}">
                <a16:creationId xmlns:a16="http://schemas.microsoft.com/office/drawing/2014/main" id="{9CA4CBA2-8B65-4750-9537-87BD220564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14800" y="51204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1951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solidFill>
              <a:schemeClr val="bg1"/>
            </a:solidFill>
            <a:miter lim="400000"/>
          </a:ln>
        </p:spPr>
      </p:pic>
      <p:sp>
        <p:nvSpPr>
          <p:cNvPr id="7" name="QUALI SONO LE REGOLE BASE DI OGNI TIROCINIO?"/>
          <p:cNvSpPr txBox="1"/>
          <p:nvPr/>
        </p:nvSpPr>
        <p:spPr>
          <a:xfrm>
            <a:off x="780692" y="1478500"/>
            <a:ext cx="7582617" cy="1077216"/>
          </a:xfrm>
          <a:prstGeom prst="rect">
            <a:avLst/>
          </a:prstGeom>
          <a:gradFill rotWithShape="0">
            <a:gsLst>
              <a:gs pos="0">
                <a:srgbClr val="A7A7A7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A7A7A7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QUALI SONO LE REGOLE BASE DI OGNI TIROCINIO?</a:t>
            </a:r>
          </a:p>
        </p:txBody>
      </p:sp>
      <p:graphicFrame>
        <p:nvGraphicFramePr>
          <p:cNvPr id="8" name="Tabella 5"/>
          <p:cNvGraphicFramePr/>
          <p:nvPr>
            <p:extLst>
              <p:ext uri="{D42A27DB-BD31-4B8C-83A1-F6EECF244321}">
                <p14:modId xmlns:p14="http://schemas.microsoft.com/office/powerpoint/2010/main" val="1490837836"/>
              </p:ext>
            </p:extLst>
          </p:nvPr>
        </p:nvGraphicFramePr>
        <p:xfrm>
          <a:off x="886691" y="2923310"/>
          <a:ext cx="7352957" cy="3529243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1150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3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28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8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862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 b="1" cap="all" dirty="0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STATUS</a:t>
                      </a:r>
                      <a:endParaRPr sz="1500" b="1" cap="all" dirty="0">
                        <a:ln w="9525" cap="flat">
                          <a:noFill/>
                          <a:prstDash val="solid"/>
                          <a:round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1550" marR="41550" marT="41550" marB="41550" anchor="ctr" horzOverflow="overflow">
                    <a:lnR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 b="1" cap="all" dirty="0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TIPO</a:t>
                      </a:r>
                      <a:endParaRPr sz="1500" b="1" cap="all" dirty="0">
                        <a:ln w="9525" cap="flat">
                          <a:noFill/>
                          <a:prstDash val="solid"/>
                          <a:round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1550" marR="41550" marT="41550" marB="41550" anchor="ctr" horzOverflow="overflow">
                    <a:lnL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 b="1" cap="all" dirty="0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DURATA</a:t>
                      </a:r>
                      <a:endParaRPr sz="1500" b="1" cap="all" dirty="0">
                        <a:ln w="9525" cap="flat">
                          <a:noFill/>
                          <a:prstDash val="solid"/>
                          <a:round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1550" marR="41550" marT="41550" marB="4155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 b="1" cap="all" dirty="0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DA INIZIARE QUANDO</a:t>
                      </a:r>
                      <a:endParaRPr sz="1500" b="1" cap="all" dirty="0">
                        <a:ln w="9525" cap="flat">
                          <a:noFill/>
                          <a:prstDash val="solid"/>
                          <a:round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1550" marR="41550" marT="41550" marB="4155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 b="1" cap="all" dirty="0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BENEFIT</a:t>
                      </a:r>
                      <a:endParaRPr sz="1500" b="1" cap="all" dirty="0">
                        <a:ln w="9525" cap="flat">
                          <a:noFill/>
                          <a:prstDash val="solid"/>
                          <a:round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1550" marR="41550" marT="41550" marB="4155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 b="1" cap="all" dirty="0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GESTITO DA</a:t>
                      </a:r>
                      <a:endParaRPr sz="1500" b="1" cap="all" dirty="0">
                        <a:ln w="9525" cap="flat">
                          <a:noFill/>
                          <a:prstDash val="solid"/>
                          <a:round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1550" marR="41550" marT="41550" marB="4155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183"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 dirty="0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STUDENTE</a:t>
                      </a:r>
                      <a:endParaRPr sz="1400" b="1" dirty="0">
                        <a:ln w="9525" cap="flat">
                          <a:noFill/>
                          <a:prstDash val="solid"/>
                          <a:round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1550" marR="41550" marT="41550" marB="41550" anchor="ctr" horzOverflow="overflow">
                    <a:lnR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ln w="9525" cap="flat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dirty="0" err="1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Obbligatorio</a:t>
                      </a:r>
                      <a:r>
                        <a:rPr dirty="0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defRPr sz="1400">
                          <a:ln w="9525" cap="flat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dirty="0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(per CFU)</a:t>
                      </a:r>
                      <a:endParaRPr b="0" dirty="0">
                        <a:ln w="9525" cap="flat">
                          <a:noFill/>
                          <a:prstDash val="solid"/>
                          <a:round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50" marR="41550" marT="41550" marB="41550" anchor="ctr" horzOverflow="overflow">
                    <a:lnL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 err="1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Dipende</a:t>
                      </a:r>
                      <a:r>
                        <a:rPr sz="1400" dirty="0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dal piano di </a:t>
                      </a:r>
                      <a:r>
                        <a:rPr sz="1400" dirty="0" err="1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studi</a:t>
                      </a:r>
                      <a:endParaRPr sz="1400" dirty="0">
                        <a:ln w="9525" cap="flat">
                          <a:noFill/>
                          <a:prstDash val="solid"/>
                          <a:round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1550" marR="41550" marT="41550" marB="4155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 err="1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Dipende</a:t>
                      </a:r>
                      <a:r>
                        <a:rPr sz="1400" dirty="0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dal piano di </a:t>
                      </a:r>
                      <a:r>
                        <a:rPr sz="1400" dirty="0" err="1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studi</a:t>
                      </a:r>
                      <a:endParaRPr sz="1400" dirty="0">
                        <a:ln w="9525" cap="flat">
                          <a:noFill/>
                          <a:prstDash val="solid"/>
                          <a:round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1550" marR="41550" marT="41550" marB="4155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 err="1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Pagato</a:t>
                      </a:r>
                      <a:r>
                        <a:rPr sz="1400" dirty="0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o non </a:t>
                      </a:r>
                      <a:r>
                        <a:rPr sz="1400" dirty="0" err="1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pagato</a:t>
                      </a:r>
                      <a:endParaRPr sz="1400" dirty="0">
                        <a:ln w="9525" cap="flat">
                          <a:noFill/>
                          <a:prstDash val="solid"/>
                          <a:round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1550" marR="41550" marT="41550" marB="4155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“SAT” del </a:t>
                      </a:r>
                      <a:r>
                        <a:rPr sz="1400" dirty="0" err="1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corso</a:t>
                      </a:r>
                      <a:endParaRPr sz="1400" dirty="0">
                        <a:ln w="9525" cap="flat">
                          <a:noFill/>
                          <a:prstDash val="solid"/>
                          <a:round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1550" marR="41550" marT="41550" marB="4155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072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ln w="9525" cap="flat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dirty="0" err="1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Facoltativo</a:t>
                      </a:r>
                      <a:r>
                        <a:rPr dirty="0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defRPr sz="1400">
                          <a:ln w="9525" cap="flat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dirty="0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 CFU)</a:t>
                      </a:r>
                      <a:endParaRPr b="0" dirty="0">
                        <a:ln w="9525" cap="flat">
                          <a:noFill/>
                          <a:prstDash val="solid"/>
                          <a:round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50" marR="41550" marT="41550" marB="41550" anchor="ctr" horzOverflow="overflow">
                    <a:lnL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1-12 </a:t>
                      </a:r>
                      <a:r>
                        <a:rPr sz="1400" dirty="0" err="1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mesi</a:t>
                      </a:r>
                      <a:r>
                        <a:rPr sz="1400" dirty="0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max</a:t>
                      </a:r>
                      <a:endParaRPr sz="1400" dirty="0">
                        <a:ln w="9525" cap="flat">
                          <a:noFill/>
                          <a:prstDash val="solid"/>
                          <a:round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1550" marR="41550" marT="41550" marB="4155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In </a:t>
                      </a:r>
                      <a:r>
                        <a:rPr sz="1400" dirty="0" err="1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qualunque</a:t>
                      </a:r>
                      <a:r>
                        <a:rPr sz="1400" dirty="0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sz="1400" dirty="0" err="1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momento</a:t>
                      </a:r>
                      <a:endParaRPr sz="1400" dirty="0">
                        <a:ln w="9525" cap="flat">
                          <a:noFill/>
                          <a:prstDash val="solid"/>
                          <a:round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1550" marR="41550" marT="41550" marB="4155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 err="1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Pagato</a:t>
                      </a:r>
                      <a:r>
                        <a:rPr sz="1400" dirty="0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o non </a:t>
                      </a:r>
                      <a:r>
                        <a:rPr sz="1400" dirty="0" err="1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pagato</a:t>
                      </a:r>
                      <a:endParaRPr sz="1400" dirty="0">
                        <a:ln w="9525" cap="flat">
                          <a:noFill/>
                          <a:prstDash val="solid"/>
                          <a:round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1550" marR="41550" marT="41550" marB="4155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CAREER SERVICE</a:t>
                      </a:r>
                      <a:endParaRPr sz="1400" dirty="0">
                        <a:ln w="9525" cap="flat">
                          <a:noFill/>
                          <a:prstDash val="solid"/>
                          <a:round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1550" marR="41550" marT="41550" marB="4155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072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 dirty="0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LAUREATO</a:t>
                      </a:r>
                      <a:endParaRPr sz="1400" b="1" dirty="0">
                        <a:ln w="9525" cap="flat">
                          <a:noFill/>
                          <a:prstDash val="solid"/>
                          <a:round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1550" marR="41550" marT="41550" marB="41550" anchor="ctr" horzOverflow="overflow">
                    <a:lnR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 err="1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Extracurriculare</a:t>
                      </a:r>
                      <a:endParaRPr sz="1400" b="0" dirty="0">
                        <a:ln w="9525" cap="flat">
                          <a:noFill/>
                          <a:prstDash val="solid"/>
                          <a:round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1550" marR="41550" marT="41550" marB="41550" anchor="ctr" horzOverflow="overflow">
                    <a:lnL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2-12 </a:t>
                      </a:r>
                      <a:r>
                        <a:rPr sz="1400" dirty="0" err="1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mesi</a:t>
                      </a:r>
                      <a:endParaRPr sz="1400" dirty="0">
                        <a:ln w="9525" cap="flat">
                          <a:noFill/>
                          <a:prstDash val="solid"/>
                          <a:round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1550" marR="41550" marT="41550" marB="4155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In </a:t>
                      </a:r>
                      <a:r>
                        <a:rPr sz="1400" dirty="0" err="1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qualunque</a:t>
                      </a:r>
                      <a:r>
                        <a:rPr sz="1400" dirty="0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sz="1400" dirty="0" err="1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momento</a:t>
                      </a:r>
                      <a:endParaRPr sz="1400" dirty="0">
                        <a:ln w="9525" cap="flat">
                          <a:noFill/>
                          <a:prstDash val="solid"/>
                          <a:round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1550" marR="41550" marT="41550" marB="4155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 err="1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Pagato</a:t>
                      </a:r>
                      <a:r>
                        <a:rPr sz="1400" dirty="0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(Italia) o non </a:t>
                      </a:r>
                      <a:r>
                        <a:rPr sz="1400" dirty="0" err="1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pagato</a:t>
                      </a:r>
                      <a:r>
                        <a:rPr sz="1400" dirty="0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
(</a:t>
                      </a:r>
                      <a:r>
                        <a:rPr sz="1400" dirty="0" err="1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all’estero</a:t>
                      </a:r>
                      <a:r>
                        <a:rPr sz="1400" dirty="0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)</a:t>
                      </a:r>
                      <a:endParaRPr sz="1400" dirty="0">
                        <a:ln w="9525" cap="flat">
                          <a:noFill/>
                          <a:prstDash val="solid"/>
                          <a:round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1550" marR="41550" marT="41550" marB="4155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>
                          <a:ln w="9525" cap="flat">
                            <a:noFill/>
                            <a:prstDash val="solid"/>
                            <a:round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CAREER SERVICE</a:t>
                      </a:r>
                      <a:endParaRPr sz="1400" dirty="0">
                        <a:ln w="9525" cap="flat">
                          <a:noFill/>
                          <a:prstDash val="solid"/>
                          <a:round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1550" marR="41550" marT="41550" marB="4155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73164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Diagramma 2"/>
          <p:cNvGrpSpPr/>
          <p:nvPr/>
        </p:nvGrpSpPr>
        <p:grpSpPr>
          <a:xfrm>
            <a:off x="447405" y="2170908"/>
            <a:ext cx="6096001" cy="4048923"/>
            <a:chOff x="0" y="-1"/>
            <a:chExt cx="6096000" cy="4048922"/>
          </a:xfrm>
        </p:grpSpPr>
        <p:sp>
          <p:nvSpPr>
            <p:cNvPr id="6" name="Rettangolo"/>
            <p:cNvSpPr/>
            <p:nvPr/>
          </p:nvSpPr>
          <p:spPr>
            <a:xfrm>
              <a:off x="0" y="301899"/>
              <a:ext cx="6096000" cy="579600"/>
            </a:xfrm>
            <a:prstGeom prst="rect">
              <a:avLst/>
            </a:prstGeom>
            <a:solidFill>
              <a:srgbClr val="E6B9B8">
                <a:alpha val="9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  <p:grpSp>
          <p:nvGrpSpPr>
            <p:cNvPr id="7" name="Raggruppa"/>
            <p:cNvGrpSpPr/>
            <p:nvPr/>
          </p:nvGrpSpPr>
          <p:grpSpPr>
            <a:xfrm>
              <a:off x="304800" y="-1"/>
              <a:ext cx="4331953" cy="678963"/>
              <a:chOff x="0" y="-1"/>
              <a:chExt cx="4331953" cy="678962"/>
            </a:xfrm>
          </p:grpSpPr>
          <p:sp>
            <p:nvSpPr>
              <p:cNvPr id="20" name="Rettangolo"/>
              <p:cNvSpPr/>
              <p:nvPr/>
            </p:nvSpPr>
            <p:spPr>
              <a:xfrm>
                <a:off x="0" y="-1"/>
                <a:ext cx="4267200" cy="678962"/>
              </a:xfrm>
              <a:prstGeom prst="rect">
                <a:avLst/>
              </a:prstGeom>
              <a:solidFill>
                <a:srgbClr val="AD4846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ts val="700"/>
                  </a:spcBef>
                  <a:defRPr sz="1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" name="PC, programmi e connessione sono a carico dell’ente ospitante; fa parzialmente eccezione il tirocinio in smart working"/>
              <p:cNvSpPr txBox="1"/>
              <p:nvPr/>
            </p:nvSpPr>
            <p:spPr>
              <a:xfrm>
                <a:off x="161289" y="7082"/>
                <a:ext cx="4170664" cy="6647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ts val="600"/>
                  </a:spcBef>
                  <a:defRPr sz="16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dirty="0"/>
                  <a:t>PC, </a:t>
                </a:r>
                <a:r>
                  <a:rPr dirty="0" err="1"/>
                  <a:t>programmi</a:t>
                </a:r>
                <a:r>
                  <a:rPr dirty="0"/>
                  <a:t> e </a:t>
                </a:r>
                <a:r>
                  <a:rPr dirty="0" err="1"/>
                  <a:t>connessione</a:t>
                </a:r>
                <a:r>
                  <a:rPr dirty="0"/>
                  <a:t> </a:t>
                </a:r>
                <a:r>
                  <a:rPr dirty="0" err="1"/>
                  <a:t>sono</a:t>
                </a:r>
                <a:r>
                  <a:rPr dirty="0"/>
                  <a:t> a </a:t>
                </a:r>
                <a:r>
                  <a:rPr dirty="0" err="1"/>
                  <a:t>carico</a:t>
                </a:r>
                <a:r>
                  <a:rPr dirty="0"/>
                  <a:t> </a:t>
                </a:r>
                <a:r>
                  <a:rPr dirty="0" err="1"/>
                  <a:t>dell’ente</a:t>
                </a:r>
                <a:r>
                  <a:rPr dirty="0"/>
                  <a:t> </a:t>
                </a:r>
                <a:r>
                  <a:rPr dirty="0" err="1"/>
                  <a:t>ospitante</a:t>
                </a:r>
                <a:r>
                  <a:rPr b="0" dirty="0"/>
                  <a:t>; fa </a:t>
                </a:r>
                <a:r>
                  <a:rPr b="0" dirty="0" err="1"/>
                  <a:t>parzialmente</a:t>
                </a:r>
                <a:r>
                  <a:rPr b="0" dirty="0"/>
                  <a:t> </a:t>
                </a:r>
                <a:r>
                  <a:rPr b="0" dirty="0" err="1"/>
                  <a:t>eccezione</a:t>
                </a:r>
                <a:r>
                  <a:rPr b="0" dirty="0"/>
                  <a:t> il </a:t>
                </a:r>
                <a:r>
                  <a:rPr b="0" dirty="0" err="1"/>
                  <a:t>tirocinio</a:t>
                </a:r>
                <a:r>
                  <a:rPr b="0" dirty="0"/>
                  <a:t> in smart working</a:t>
                </a:r>
              </a:p>
            </p:txBody>
          </p:sp>
        </p:grpSp>
        <p:sp>
          <p:nvSpPr>
            <p:cNvPr id="8" name="Rettangolo"/>
            <p:cNvSpPr/>
            <p:nvPr/>
          </p:nvSpPr>
          <p:spPr>
            <a:xfrm>
              <a:off x="0" y="1382761"/>
              <a:ext cx="6096000" cy="579601"/>
            </a:xfrm>
            <a:prstGeom prst="rect">
              <a:avLst/>
            </a:prstGeom>
            <a:solidFill>
              <a:srgbClr val="F2DCDB">
                <a:alpha val="9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9" name="Raggruppa"/>
            <p:cNvGrpSpPr/>
            <p:nvPr/>
          </p:nvGrpSpPr>
          <p:grpSpPr>
            <a:xfrm>
              <a:off x="304800" y="1043279"/>
              <a:ext cx="4267200" cy="678962"/>
              <a:chOff x="0" y="0"/>
              <a:chExt cx="4267200" cy="678960"/>
            </a:xfrm>
          </p:grpSpPr>
          <p:sp>
            <p:nvSpPr>
              <p:cNvPr id="18" name="Rettangolo"/>
              <p:cNvSpPr/>
              <p:nvPr/>
            </p:nvSpPr>
            <p:spPr>
              <a:xfrm>
                <a:off x="0" y="-1"/>
                <a:ext cx="4267200" cy="678962"/>
              </a:xfrm>
              <a:prstGeom prst="rect">
                <a:avLst/>
              </a:prstGeom>
              <a:solidFill>
                <a:srgbClr val="BE6361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ts val="700"/>
                  </a:spcBef>
                  <a:defRPr sz="16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" name="Le coperture assicurative infortuni e RC sulle attività del tirocinante sono a carico del PoliMi"/>
              <p:cNvSpPr txBox="1"/>
              <p:nvPr/>
            </p:nvSpPr>
            <p:spPr>
              <a:xfrm>
                <a:off x="161289" y="22099"/>
                <a:ext cx="3944622" cy="6347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ts val="600"/>
                  </a:spcBef>
                  <a:defRPr sz="1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dirty="0"/>
                  <a:t>Le </a:t>
                </a:r>
                <a:r>
                  <a:rPr b="1" dirty="0" err="1"/>
                  <a:t>coperture</a:t>
                </a:r>
                <a:r>
                  <a:rPr b="1" dirty="0"/>
                  <a:t> </a:t>
                </a:r>
                <a:r>
                  <a:rPr b="1" dirty="0" err="1"/>
                  <a:t>assicurative</a:t>
                </a:r>
                <a:r>
                  <a:rPr b="1" dirty="0"/>
                  <a:t> </a:t>
                </a:r>
                <a:r>
                  <a:rPr dirty="0" err="1"/>
                  <a:t>infortuni</a:t>
                </a:r>
                <a:r>
                  <a:rPr dirty="0"/>
                  <a:t> e RC </a:t>
                </a:r>
                <a:r>
                  <a:rPr dirty="0" err="1"/>
                  <a:t>sulle</a:t>
                </a:r>
                <a:r>
                  <a:rPr dirty="0"/>
                  <a:t> </a:t>
                </a:r>
                <a:r>
                  <a:rPr dirty="0" err="1"/>
                  <a:t>attività</a:t>
                </a:r>
                <a:r>
                  <a:rPr dirty="0"/>
                  <a:t> del </a:t>
                </a:r>
                <a:r>
                  <a:rPr dirty="0" err="1"/>
                  <a:t>tirocinante</a:t>
                </a:r>
                <a:r>
                  <a:rPr dirty="0"/>
                  <a:t> </a:t>
                </a:r>
                <a:r>
                  <a:rPr b="1" dirty="0" err="1"/>
                  <a:t>sono</a:t>
                </a:r>
                <a:r>
                  <a:rPr b="1" dirty="0"/>
                  <a:t> a </a:t>
                </a:r>
                <a:r>
                  <a:rPr b="1" dirty="0" err="1"/>
                  <a:t>carico</a:t>
                </a:r>
                <a:r>
                  <a:rPr b="1" dirty="0"/>
                  <a:t> del </a:t>
                </a:r>
                <a:r>
                  <a:rPr b="1" dirty="0" err="1"/>
                  <a:t>PoliMi</a:t>
                </a:r>
                <a:endParaRPr b="1" dirty="0"/>
              </a:p>
            </p:txBody>
          </p:sp>
        </p:grpSp>
        <p:sp>
          <p:nvSpPr>
            <p:cNvPr id="10" name="Rettangolo"/>
            <p:cNvSpPr/>
            <p:nvPr/>
          </p:nvSpPr>
          <p:spPr>
            <a:xfrm>
              <a:off x="0" y="2426040"/>
              <a:ext cx="6096000" cy="579601"/>
            </a:xfrm>
            <a:prstGeom prst="rect">
              <a:avLst/>
            </a:prstGeom>
            <a:solidFill>
              <a:srgbClr val="E6B9B8">
                <a:alpha val="9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11" name="Raggruppa"/>
            <p:cNvGrpSpPr/>
            <p:nvPr/>
          </p:nvGrpSpPr>
          <p:grpSpPr>
            <a:xfrm>
              <a:off x="304800" y="2086561"/>
              <a:ext cx="4267200" cy="678961"/>
              <a:chOff x="0" y="0"/>
              <a:chExt cx="4267200" cy="678960"/>
            </a:xfrm>
          </p:grpSpPr>
          <p:sp>
            <p:nvSpPr>
              <p:cNvPr id="16" name="Rettangolo"/>
              <p:cNvSpPr/>
              <p:nvPr/>
            </p:nvSpPr>
            <p:spPr>
              <a:xfrm>
                <a:off x="0" y="-1"/>
                <a:ext cx="4267200" cy="678962"/>
              </a:xfrm>
              <a:prstGeom prst="rect">
                <a:avLst/>
              </a:prstGeom>
              <a:solidFill>
                <a:srgbClr val="C98381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" name="Gli orari e i giorni di attività vanno rispettati:  niente straordinari, lavoro notturno, lavoro nel weekend."/>
              <p:cNvSpPr txBox="1"/>
              <p:nvPr/>
            </p:nvSpPr>
            <p:spPr>
              <a:xfrm>
                <a:off x="161289" y="22099"/>
                <a:ext cx="3944622" cy="6347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ts val="600"/>
                  </a:spcBef>
                  <a:defRPr sz="1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Gli orari e i giorni di attività vanno rispettati:  </a:t>
                </a:r>
                <a:r>
                  <a:rPr b="1"/>
                  <a:t>niente straordinari, lavoro notturno, lavoro nel weekend</a:t>
                </a:r>
                <a:r>
                  <a:t>.</a:t>
                </a:r>
              </a:p>
            </p:txBody>
          </p:sp>
        </p:grpSp>
        <p:sp>
          <p:nvSpPr>
            <p:cNvPr id="12" name="Rettangolo"/>
            <p:cNvSpPr/>
            <p:nvPr/>
          </p:nvSpPr>
          <p:spPr>
            <a:xfrm>
              <a:off x="0" y="3469320"/>
              <a:ext cx="6096000" cy="579601"/>
            </a:xfrm>
            <a:prstGeom prst="rect">
              <a:avLst/>
            </a:prstGeom>
            <a:solidFill>
              <a:srgbClr val="E6B9B8">
                <a:alpha val="9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13" name="Raggruppa"/>
            <p:cNvGrpSpPr/>
            <p:nvPr/>
          </p:nvGrpSpPr>
          <p:grpSpPr>
            <a:xfrm>
              <a:off x="304800" y="3129841"/>
              <a:ext cx="4267200" cy="678961"/>
              <a:chOff x="0" y="0"/>
              <a:chExt cx="4267200" cy="678960"/>
            </a:xfrm>
          </p:grpSpPr>
          <p:sp>
            <p:nvSpPr>
              <p:cNvPr id="14" name="Rettangolo"/>
              <p:cNvSpPr/>
              <p:nvPr/>
            </p:nvSpPr>
            <p:spPr>
              <a:xfrm>
                <a:off x="0" y="-1"/>
                <a:ext cx="4267200" cy="678962"/>
              </a:xfrm>
              <a:prstGeom prst="rect">
                <a:avLst/>
              </a:prstGeom>
              <a:solidFill>
                <a:srgbClr val="D5A2A1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" name="La formazione specialistica sui rischi è a carico dell’ente ospitante"/>
              <p:cNvSpPr txBox="1"/>
              <p:nvPr/>
            </p:nvSpPr>
            <p:spPr>
              <a:xfrm>
                <a:off x="161289" y="125301"/>
                <a:ext cx="3944622" cy="4283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ts val="600"/>
                  </a:spcBef>
                  <a:defRPr sz="1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dirty="0"/>
                  <a:t>La </a:t>
                </a:r>
                <a:r>
                  <a:rPr b="1" dirty="0"/>
                  <a:t>formazione </a:t>
                </a:r>
                <a:r>
                  <a:rPr b="1" dirty="0" err="1"/>
                  <a:t>specialistica</a:t>
                </a:r>
                <a:r>
                  <a:rPr b="1" dirty="0"/>
                  <a:t> sui </a:t>
                </a:r>
                <a:r>
                  <a:rPr b="1" dirty="0" err="1"/>
                  <a:t>rischi</a:t>
                </a:r>
                <a:r>
                  <a:rPr b="1" dirty="0"/>
                  <a:t> è a </a:t>
                </a:r>
                <a:r>
                  <a:rPr b="1" dirty="0" err="1"/>
                  <a:t>carico</a:t>
                </a:r>
                <a:r>
                  <a:rPr b="1" dirty="0"/>
                  <a:t> </a:t>
                </a:r>
                <a:r>
                  <a:rPr b="1" dirty="0" err="1"/>
                  <a:t>dell’ente</a:t>
                </a:r>
                <a:r>
                  <a:rPr b="1" dirty="0"/>
                  <a:t> </a:t>
                </a:r>
                <a:r>
                  <a:rPr b="1" dirty="0" err="1"/>
                  <a:t>ospitante</a:t>
                </a:r>
                <a:endParaRPr b="1" dirty="0"/>
              </a:p>
            </p:txBody>
          </p:sp>
        </p:grpSp>
      </p:grpSp>
      <p:sp>
        <p:nvSpPr>
          <p:cNvPr id="22" name="Parentesi quadra chiusa 4"/>
          <p:cNvSpPr/>
          <p:nvPr/>
        </p:nvSpPr>
        <p:spPr>
          <a:xfrm>
            <a:off x="6788425" y="2193715"/>
            <a:ext cx="288236" cy="406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57"/>
                  <a:pt x="21600" y="128"/>
                </a:cubicBezTo>
                <a:lnTo>
                  <a:pt x="21600" y="21472"/>
                </a:lnTo>
                <a:cubicBezTo>
                  <a:pt x="21600" y="21543"/>
                  <a:pt x="11929" y="21600"/>
                  <a:pt x="0" y="21600"/>
                </a:cubicBezTo>
              </a:path>
            </a:pathLst>
          </a:custGeom>
          <a:ln w="38100">
            <a:solidFill>
              <a:schemeClr val="tx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/>
            <a:endParaRPr/>
          </a:p>
        </p:txBody>
      </p:sp>
      <p:grpSp>
        <p:nvGrpSpPr>
          <p:cNvPr id="24" name="CasellaDiTesto 5"/>
          <p:cNvGrpSpPr/>
          <p:nvPr/>
        </p:nvGrpSpPr>
        <p:grpSpPr>
          <a:xfrm>
            <a:off x="7235687" y="3733705"/>
            <a:ext cx="1789043" cy="923331"/>
            <a:chOff x="0" y="0"/>
            <a:chExt cx="1789041" cy="923329"/>
          </a:xfrm>
        </p:grpSpPr>
        <p:sp>
          <p:nvSpPr>
            <p:cNvPr id="25" name="Rettangolo"/>
            <p:cNvSpPr/>
            <p:nvPr/>
          </p:nvSpPr>
          <p:spPr>
            <a:xfrm>
              <a:off x="0" y="0"/>
              <a:ext cx="1789042" cy="923330"/>
            </a:xfrm>
            <a:prstGeom prst="rect">
              <a:avLst/>
            </a:prstGeom>
            <a:solidFill>
              <a:srgbClr val="AD4846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" name="Per l’ente ospitante e per il PoliMi"/>
            <p:cNvSpPr txBox="1"/>
            <p:nvPr/>
          </p:nvSpPr>
          <p:spPr>
            <a:xfrm>
              <a:off x="161290" y="122088"/>
              <a:ext cx="1466462" cy="6791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Per </a:t>
              </a:r>
              <a:r>
                <a:rPr dirty="0" err="1"/>
                <a:t>l’ente</a:t>
              </a:r>
              <a:r>
                <a:rPr dirty="0"/>
                <a:t> </a:t>
              </a:r>
              <a:r>
                <a:rPr dirty="0" err="1"/>
                <a:t>ospitante</a:t>
              </a:r>
              <a:r>
                <a:rPr dirty="0"/>
                <a:t> e per il </a:t>
              </a:r>
              <a:r>
                <a:rPr dirty="0" err="1"/>
                <a:t>PoliMi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75990158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" name="Diagramma 2"/>
          <p:cNvGrpSpPr/>
          <p:nvPr/>
        </p:nvGrpSpPr>
        <p:grpSpPr>
          <a:xfrm>
            <a:off x="447405" y="2170909"/>
            <a:ext cx="6096001" cy="4048921"/>
            <a:chOff x="0" y="0"/>
            <a:chExt cx="6096000" cy="4048920"/>
          </a:xfrm>
        </p:grpSpPr>
        <p:sp>
          <p:nvSpPr>
            <p:cNvPr id="14" name="Rettangolo"/>
            <p:cNvSpPr/>
            <p:nvPr/>
          </p:nvSpPr>
          <p:spPr>
            <a:xfrm>
              <a:off x="0" y="301899"/>
              <a:ext cx="6096000" cy="579600"/>
            </a:xfrm>
            <a:prstGeom prst="rect">
              <a:avLst/>
            </a:prstGeom>
            <a:solidFill>
              <a:srgbClr val="CCC1DA">
                <a:alpha val="9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15" name="Raggruppa"/>
            <p:cNvGrpSpPr/>
            <p:nvPr/>
          </p:nvGrpSpPr>
          <p:grpSpPr>
            <a:xfrm>
              <a:off x="304800" y="0"/>
              <a:ext cx="4267200" cy="678961"/>
              <a:chOff x="0" y="0"/>
              <a:chExt cx="4267200" cy="678960"/>
            </a:xfrm>
          </p:grpSpPr>
          <p:sp>
            <p:nvSpPr>
              <p:cNvPr id="28" name="Rettangolo"/>
              <p:cNvSpPr/>
              <p:nvPr/>
            </p:nvSpPr>
            <p:spPr>
              <a:xfrm>
                <a:off x="0" y="-1"/>
                <a:ext cx="4267200" cy="678962"/>
              </a:xfrm>
              <a:prstGeom prst="rect">
                <a:avLst/>
              </a:prstGeom>
              <a:solidFill>
                <a:srgbClr val="745A92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ts val="700"/>
                  </a:spcBef>
                  <a:defRPr sz="1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9" name="Seguire le indicazioni del tutor dell’ente ospitante"/>
              <p:cNvSpPr txBox="1"/>
              <p:nvPr/>
            </p:nvSpPr>
            <p:spPr>
              <a:xfrm>
                <a:off x="161289" y="125301"/>
                <a:ext cx="3944622" cy="4283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defTabSz="711200">
                  <a:lnSpc>
                    <a:spcPct val="90000"/>
                  </a:lnSpc>
                  <a:spcBef>
                    <a:spcPts val="600"/>
                  </a:spcBef>
                  <a:defRPr sz="16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Seguire le indicazioni del tutor dell’ente ospitante</a:t>
                </a:r>
              </a:p>
            </p:txBody>
          </p:sp>
        </p:grpSp>
        <p:sp>
          <p:nvSpPr>
            <p:cNvPr id="16" name="Rettangolo"/>
            <p:cNvSpPr/>
            <p:nvPr/>
          </p:nvSpPr>
          <p:spPr>
            <a:xfrm>
              <a:off x="0" y="1382761"/>
              <a:ext cx="6096000" cy="579601"/>
            </a:xfrm>
            <a:prstGeom prst="rect">
              <a:avLst/>
            </a:prstGeom>
            <a:solidFill>
              <a:srgbClr val="CCC1DA">
                <a:alpha val="9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17" name="Raggruppa"/>
            <p:cNvGrpSpPr/>
            <p:nvPr/>
          </p:nvGrpSpPr>
          <p:grpSpPr>
            <a:xfrm>
              <a:off x="304800" y="1043279"/>
              <a:ext cx="4267200" cy="678962"/>
              <a:chOff x="0" y="0"/>
              <a:chExt cx="4267200" cy="678960"/>
            </a:xfrm>
          </p:grpSpPr>
          <p:sp>
            <p:nvSpPr>
              <p:cNvPr id="26" name="Rettangolo"/>
              <p:cNvSpPr/>
              <p:nvPr/>
            </p:nvSpPr>
            <p:spPr>
              <a:xfrm>
                <a:off x="0" y="-1"/>
                <a:ext cx="4267200" cy="678962"/>
              </a:xfrm>
              <a:prstGeom prst="rect">
                <a:avLst/>
              </a:prstGeom>
              <a:solidFill>
                <a:srgbClr val="8872A5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ts val="700"/>
                  </a:spcBef>
                  <a:defRPr sz="16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dirty="0"/>
              </a:p>
            </p:txBody>
          </p:sp>
          <p:sp>
            <p:nvSpPr>
              <p:cNvPr id="27" name="Rispettare le norme e le procedure dell’ente ospitante"/>
              <p:cNvSpPr txBox="1"/>
              <p:nvPr/>
            </p:nvSpPr>
            <p:spPr>
              <a:xfrm>
                <a:off x="161289" y="125301"/>
                <a:ext cx="3944622" cy="4283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ts val="600"/>
                  </a:spcBef>
                  <a:defRPr sz="16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Rispettare</a:t>
                </a:r>
                <a:r>
                  <a:rPr b="0"/>
                  <a:t> le norme e le procedure dell’ente ospitante</a:t>
                </a:r>
              </a:p>
            </p:txBody>
          </p:sp>
        </p:grpSp>
        <p:sp>
          <p:nvSpPr>
            <p:cNvPr id="18" name="Rettangolo"/>
            <p:cNvSpPr/>
            <p:nvPr/>
          </p:nvSpPr>
          <p:spPr>
            <a:xfrm>
              <a:off x="0" y="2426040"/>
              <a:ext cx="6096000" cy="579601"/>
            </a:xfrm>
            <a:prstGeom prst="rect">
              <a:avLst/>
            </a:prstGeom>
            <a:solidFill>
              <a:srgbClr val="CCC1DA">
                <a:alpha val="9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19" name="Raggruppa"/>
            <p:cNvGrpSpPr/>
            <p:nvPr/>
          </p:nvGrpSpPr>
          <p:grpSpPr>
            <a:xfrm>
              <a:off x="304800" y="2086561"/>
              <a:ext cx="4267200" cy="678961"/>
              <a:chOff x="0" y="0"/>
              <a:chExt cx="4267200" cy="678960"/>
            </a:xfrm>
          </p:grpSpPr>
          <p:sp>
            <p:nvSpPr>
              <p:cNvPr id="24" name="Rettangolo"/>
              <p:cNvSpPr/>
              <p:nvPr/>
            </p:nvSpPr>
            <p:spPr>
              <a:xfrm>
                <a:off x="0" y="-1"/>
                <a:ext cx="4267200" cy="678962"/>
              </a:xfrm>
              <a:prstGeom prst="rect">
                <a:avLst/>
              </a:prstGeom>
              <a:solidFill>
                <a:srgbClr val="9E8DB4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" name="Svolgere l’esperienza in maniera continuativa, comunicando (quando possibile con anticipo) eventuali assenze"/>
              <p:cNvSpPr txBox="1"/>
              <p:nvPr/>
            </p:nvSpPr>
            <p:spPr>
              <a:xfrm>
                <a:off x="161289" y="22099"/>
                <a:ext cx="3944622" cy="6347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ts val="600"/>
                  </a:spcBef>
                  <a:defRPr sz="16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Svolgere l’esperienza in maniera continuativa</a:t>
                </a:r>
                <a:r>
                  <a:rPr b="0"/>
                  <a:t>, comunicando (quando possibile con anticipo) eventuali assenze</a:t>
                </a:r>
              </a:p>
            </p:txBody>
          </p:sp>
        </p:grpSp>
        <p:sp>
          <p:nvSpPr>
            <p:cNvPr id="20" name="Rettangolo"/>
            <p:cNvSpPr/>
            <p:nvPr/>
          </p:nvSpPr>
          <p:spPr>
            <a:xfrm>
              <a:off x="0" y="3469320"/>
              <a:ext cx="6096000" cy="579601"/>
            </a:xfrm>
            <a:prstGeom prst="rect">
              <a:avLst/>
            </a:prstGeom>
            <a:solidFill>
              <a:srgbClr val="CCC1DA">
                <a:alpha val="9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21" name="Raggruppa"/>
            <p:cNvGrpSpPr/>
            <p:nvPr/>
          </p:nvGrpSpPr>
          <p:grpSpPr>
            <a:xfrm>
              <a:off x="304800" y="3129841"/>
              <a:ext cx="4267200" cy="678961"/>
              <a:chOff x="0" y="0"/>
              <a:chExt cx="4267200" cy="678960"/>
            </a:xfrm>
          </p:grpSpPr>
          <p:sp>
            <p:nvSpPr>
              <p:cNvPr id="22" name="Rettangolo"/>
              <p:cNvSpPr/>
              <p:nvPr/>
            </p:nvSpPr>
            <p:spPr>
              <a:xfrm>
                <a:off x="0" y="-1"/>
                <a:ext cx="4267200" cy="678962"/>
              </a:xfrm>
              <a:prstGeom prst="rect">
                <a:avLst/>
              </a:prstGeom>
              <a:solidFill>
                <a:srgbClr val="B3A8C4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ts val="700"/>
                  </a:spcBef>
                  <a:defRPr sz="14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" name="Essere attento ai vincoli di segretezza e chiedere al tutor eventuale ok alla divulgazione (ex. In una tesi/nella valutazione finale)"/>
              <p:cNvSpPr txBox="1"/>
              <p:nvPr/>
            </p:nvSpPr>
            <p:spPr>
              <a:xfrm>
                <a:off x="161289" y="57326"/>
                <a:ext cx="3944622" cy="5643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Essere attento ai </a:t>
                </a:r>
                <a:r>
                  <a:rPr b="1"/>
                  <a:t>vincoli di segretezza </a:t>
                </a:r>
                <a:r>
                  <a:t>e chiedere al tutor eventuale </a:t>
                </a:r>
                <a:r>
                  <a:rPr b="1"/>
                  <a:t>ok alla divulgazione </a:t>
                </a:r>
                <a:r>
                  <a:t>(ex. In una tesi/nella valutazione finale)</a:t>
                </a:r>
              </a:p>
            </p:txBody>
          </p:sp>
        </p:grpSp>
      </p:grpSp>
      <p:sp>
        <p:nvSpPr>
          <p:cNvPr id="30" name="Parentesi quadra chiusa 4"/>
          <p:cNvSpPr/>
          <p:nvPr/>
        </p:nvSpPr>
        <p:spPr>
          <a:xfrm>
            <a:off x="6788425" y="2193715"/>
            <a:ext cx="288236" cy="406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57"/>
                  <a:pt x="21600" y="128"/>
                </a:cubicBezTo>
                <a:lnTo>
                  <a:pt x="21600" y="21472"/>
                </a:lnTo>
                <a:cubicBezTo>
                  <a:pt x="21600" y="21543"/>
                  <a:pt x="11929" y="21600"/>
                  <a:pt x="0" y="21600"/>
                </a:cubicBezTo>
              </a:path>
            </a:pathLst>
          </a:custGeom>
          <a:ln w="38100">
            <a:solidFill>
              <a:schemeClr val="tx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/>
            <a:endParaRPr/>
          </a:p>
        </p:txBody>
      </p:sp>
      <p:grpSp>
        <p:nvGrpSpPr>
          <p:cNvPr id="31" name="CasellaDiTesto 5"/>
          <p:cNvGrpSpPr/>
          <p:nvPr/>
        </p:nvGrpSpPr>
        <p:grpSpPr>
          <a:xfrm>
            <a:off x="7235687" y="3733705"/>
            <a:ext cx="1789043" cy="923331"/>
            <a:chOff x="0" y="0"/>
            <a:chExt cx="1789041" cy="923329"/>
          </a:xfrm>
        </p:grpSpPr>
        <p:sp>
          <p:nvSpPr>
            <p:cNvPr id="32" name="Rettangolo"/>
            <p:cNvSpPr/>
            <p:nvPr/>
          </p:nvSpPr>
          <p:spPr>
            <a:xfrm>
              <a:off x="0" y="0"/>
              <a:ext cx="1789042" cy="923330"/>
            </a:xfrm>
            <a:prstGeom prst="rect">
              <a:avLst/>
            </a:prstGeom>
            <a:solidFill>
              <a:srgbClr val="745A92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 b="1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" name="Per il tirocinante"/>
            <p:cNvSpPr txBox="1"/>
            <p:nvPr/>
          </p:nvSpPr>
          <p:spPr>
            <a:xfrm>
              <a:off x="161290" y="236388"/>
              <a:ext cx="1466462" cy="450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Per il tirocinante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288002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OLI">
  <a:themeElements>
    <a:clrScheme name="POL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OLI">
      <a:majorFont>
        <a:latin typeface="Helvetica"/>
        <a:ea typeface="Helvetica"/>
        <a:cs typeface="Helvetica"/>
      </a:majorFont>
      <a:minorFont>
        <a:latin typeface="Calibri Light"/>
        <a:ea typeface="Calibri Light"/>
        <a:cs typeface="Calibri Light"/>
      </a:minorFont>
    </a:fontScheme>
    <a:fmtScheme name="P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OLI">
  <a:themeElements>
    <a:clrScheme name="POL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OLI">
      <a:majorFont>
        <a:latin typeface="Helvetica"/>
        <a:ea typeface="Helvetica"/>
        <a:cs typeface="Helvetica"/>
      </a:majorFont>
      <a:minorFont>
        <a:latin typeface="Calibri Light"/>
        <a:ea typeface="Calibri Light"/>
        <a:cs typeface="Calibri Light"/>
      </a:minorFont>
    </a:fontScheme>
    <a:fmtScheme name="P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1472</Words>
  <Application>Microsoft Office PowerPoint</Application>
  <PresentationFormat>Presentazione su schermo (4:3)</PresentationFormat>
  <Paragraphs>223</Paragraphs>
  <Slides>38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3" baseType="lpstr">
      <vt:lpstr>Arial</vt:lpstr>
      <vt:lpstr>Calibri Light</vt:lpstr>
      <vt:lpstr>Helvetica</vt:lpstr>
      <vt:lpstr>Wingdings</vt:lpstr>
      <vt:lpstr>POLI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Letizia De Monte</dc:creator>
  <cp:lastModifiedBy>Ginevra Monti</cp:lastModifiedBy>
  <cp:revision>39</cp:revision>
  <dcterms:modified xsi:type="dcterms:W3CDTF">2022-10-05T10:24:56Z</dcterms:modified>
</cp:coreProperties>
</file>