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0" r:id="rId3"/>
  </p:sldMasterIdLst>
  <p:notesMasterIdLst>
    <p:notesMasterId r:id="rId41"/>
  </p:notesMasterIdLst>
  <p:handoutMasterIdLst>
    <p:handoutMasterId r:id="rId42"/>
  </p:handoutMasterIdLst>
  <p:sldIdLst>
    <p:sldId id="558" r:id="rId4"/>
    <p:sldId id="497" r:id="rId5"/>
    <p:sldId id="559" r:id="rId6"/>
    <p:sldId id="583" r:id="rId7"/>
    <p:sldId id="542" r:id="rId8"/>
    <p:sldId id="499" r:id="rId9"/>
    <p:sldId id="550" r:id="rId10"/>
    <p:sldId id="545" r:id="rId11"/>
    <p:sldId id="543" r:id="rId12"/>
    <p:sldId id="546" r:id="rId13"/>
    <p:sldId id="547" r:id="rId14"/>
    <p:sldId id="548" r:id="rId15"/>
    <p:sldId id="513" r:id="rId16"/>
    <p:sldId id="549" r:id="rId17"/>
    <p:sldId id="572" r:id="rId18"/>
    <p:sldId id="573" r:id="rId19"/>
    <p:sldId id="574" r:id="rId20"/>
    <p:sldId id="551" r:id="rId21"/>
    <p:sldId id="575" r:id="rId22"/>
    <p:sldId id="576" r:id="rId23"/>
    <p:sldId id="577" r:id="rId24"/>
    <p:sldId id="524" r:id="rId25"/>
    <p:sldId id="552" r:id="rId26"/>
    <p:sldId id="554" r:id="rId27"/>
    <p:sldId id="556" r:id="rId28"/>
    <p:sldId id="578" r:id="rId29"/>
    <p:sldId id="579" r:id="rId30"/>
    <p:sldId id="562" r:id="rId31"/>
    <p:sldId id="580" r:id="rId32"/>
    <p:sldId id="565" r:id="rId33"/>
    <p:sldId id="566" r:id="rId34"/>
    <p:sldId id="567" r:id="rId35"/>
    <p:sldId id="581" r:id="rId36"/>
    <p:sldId id="582" r:id="rId37"/>
    <p:sldId id="569" r:id="rId38"/>
    <p:sldId id="570" r:id="rId39"/>
    <p:sldId id="557" r:id="rId40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7B5592F-9EC9-48AD-8DD2-5EB105A890F1}">
          <p14:sldIdLst>
            <p14:sldId id="558"/>
            <p14:sldId id="497"/>
            <p14:sldId id="559"/>
            <p14:sldId id="583"/>
            <p14:sldId id="542"/>
            <p14:sldId id="499"/>
            <p14:sldId id="550"/>
            <p14:sldId id="545"/>
            <p14:sldId id="543"/>
            <p14:sldId id="546"/>
            <p14:sldId id="547"/>
            <p14:sldId id="548"/>
            <p14:sldId id="513"/>
            <p14:sldId id="549"/>
            <p14:sldId id="572"/>
            <p14:sldId id="573"/>
            <p14:sldId id="574"/>
            <p14:sldId id="551"/>
            <p14:sldId id="575"/>
            <p14:sldId id="576"/>
            <p14:sldId id="577"/>
            <p14:sldId id="524"/>
            <p14:sldId id="552"/>
            <p14:sldId id="554"/>
            <p14:sldId id="556"/>
            <p14:sldId id="578"/>
            <p14:sldId id="579"/>
            <p14:sldId id="562"/>
            <p14:sldId id="580"/>
            <p14:sldId id="565"/>
            <p14:sldId id="566"/>
            <p14:sldId id="567"/>
            <p14:sldId id="581"/>
            <p14:sldId id="582"/>
            <p14:sldId id="569"/>
            <p14:sldId id="570"/>
            <p14:sldId id="5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Antonietta Costanzo" initials="MAC" lastIdx="1" clrIdx="0">
    <p:extLst>
      <p:ext uri="{19B8F6BF-5375-455C-9EA6-DF929625EA0E}">
        <p15:presenceInfo xmlns:p15="http://schemas.microsoft.com/office/powerpoint/2012/main" userId="S-1-5-21-697359679-39553803-2418864162-117427" providerId="AD"/>
      </p:ext>
    </p:extLst>
  </p:cmAuthor>
  <p:cmAuthor id="2" name="Letizia De Monte" initials="LDM" lastIdx="3" clrIdx="1">
    <p:extLst>
      <p:ext uri="{19B8F6BF-5375-455C-9EA6-DF929625EA0E}">
        <p15:presenceInfo xmlns:p15="http://schemas.microsoft.com/office/powerpoint/2012/main" userId="S-1-5-21-697359679-39553803-2418864162-126822" providerId="AD"/>
      </p:ext>
    </p:extLst>
  </p:cmAuthor>
  <p:cmAuthor id="3" name="Ginevra Monti" initials="GM" lastIdx="2" clrIdx="2">
    <p:extLst>
      <p:ext uri="{19B8F6BF-5375-455C-9EA6-DF929625EA0E}">
        <p15:presenceInfo xmlns:p15="http://schemas.microsoft.com/office/powerpoint/2012/main" userId="S-1-5-21-697359679-39553803-2418864162-5365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88E"/>
    <a:srgbClr val="C30D86"/>
    <a:srgbClr val="6A4553"/>
    <a:srgbClr val="002142"/>
    <a:srgbClr val="728FA5"/>
    <a:srgbClr val="558AA6"/>
    <a:srgbClr val="7399A4"/>
    <a:srgbClr val="1A4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62" autoAdjust="0"/>
    <p:restoredTop sz="96723" autoAdjust="0"/>
  </p:normalViewPr>
  <p:slideViewPr>
    <p:cSldViewPr snapToGrid="0" snapToObjects="1">
      <p:cViewPr varScale="1">
        <p:scale>
          <a:sx n="73" d="100"/>
          <a:sy n="73" d="100"/>
        </p:scale>
        <p:origin x="15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Foglio1!$A$2:$A$5</c:f>
              <c:strCache>
                <c:ptCount val="4"/>
                <c:pt idx="0">
                  <c:v>Autonomous activity, but combining explanations and supervision</c:v>
                </c:pt>
                <c:pt idx="1">
                  <c:v>Autonomous activity, without specific support but supervised and verified</c:v>
                </c:pt>
                <c:pt idx="2">
                  <c:v>Routine work not requiring specific knowledge and ability</c:v>
                </c:pt>
                <c:pt idx="3">
                  <c:v>Basic observation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72</c:v>
                </c:pt>
                <c:pt idx="1">
                  <c:v>25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42-43A2-9607-C8A324E4DB3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mailto:tirocini-auic@polimi.it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mailto:tirocini-auic@polimi.i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92AD3-671C-449B-9B64-9E1039148BEE}" type="doc">
      <dgm:prSet loTypeId="urn:microsoft.com/office/officeart/2005/8/layout/cycle2" loCatId="cycle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0248FF17-6A69-423A-B3F3-5E454D6CABC9}">
      <dgm:prSet phldrT="[Testo]" custT="1"/>
      <dgm:spPr/>
      <dgm:t>
        <a:bodyPr/>
        <a:lstStyle/>
        <a:p>
          <a:r>
            <a:rPr lang="it-IT" sz="2200" b="1" dirty="0">
              <a:latin typeface="Arial" panose="020B0604020202020204" pitchFamily="34" charset="0"/>
              <a:cs typeface="Arial" panose="020B0604020202020204" pitchFamily="34" charset="0"/>
            </a:rPr>
            <a:t>TIROCINIO</a:t>
          </a:r>
        </a:p>
      </dgm:t>
    </dgm:pt>
    <dgm:pt modelId="{89119628-72F5-44D5-B44B-446AAAA9678D}" type="parTrans" cxnId="{A8E0C51D-A94F-4BA5-8E14-7713F72998AF}">
      <dgm:prSet/>
      <dgm:spPr/>
      <dgm:t>
        <a:bodyPr/>
        <a:lstStyle/>
        <a:p>
          <a:endParaRPr lang="it-IT"/>
        </a:p>
      </dgm:t>
    </dgm:pt>
    <dgm:pt modelId="{F347D69E-3857-46B9-B55D-A18534E0FB8D}" type="sibTrans" cxnId="{A8E0C51D-A94F-4BA5-8E14-7713F72998AF}">
      <dgm:prSet/>
      <dgm:spPr/>
      <dgm:t>
        <a:bodyPr/>
        <a:lstStyle/>
        <a:p>
          <a:endParaRPr lang="it-IT"/>
        </a:p>
      </dgm:t>
    </dgm:pt>
    <dgm:pt modelId="{F4A21107-5F39-41FA-A52A-C01F44D04E9F}">
      <dgm:prSet phldrT="[Testo]" custT="1"/>
      <dgm:spPr/>
      <dgm:t>
        <a:bodyPr/>
        <a:lstStyle/>
        <a:p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STAGE</a:t>
          </a:r>
        </a:p>
      </dgm:t>
    </dgm:pt>
    <dgm:pt modelId="{51A29696-5B7F-42E2-A1E6-901BD4353F60}" type="parTrans" cxnId="{4B9AC292-131E-4EF8-9FE1-9402B7A860B5}">
      <dgm:prSet/>
      <dgm:spPr/>
      <dgm:t>
        <a:bodyPr/>
        <a:lstStyle/>
        <a:p>
          <a:endParaRPr lang="it-IT"/>
        </a:p>
      </dgm:t>
    </dgm:pt>
    <dgm:pt modelId="{523F0D5D-A6DC-45F5-A47B-629C0D378A47}" type="sibTrans" cxnId="{4B9AC292-131E-4EF8-9FE1-9402B7A860B5}">
      <dgm:prSet/>
      <dgm:spPr/>
      <dgm:t>
        <a:bodyPr/>
        <a:lstStyle/>
        <a:p>
          <a:endParaRPr lang="it-IT"/>
        </a:p>
      </dgm:t>
    </dgm:pt>
    <dgm:pt modelId="{E36410AB-8C63-42B1-B2A7-0E23C0BF67D3}">
      <dgm:prSet phldrT="[Testo]" custT="1"/>
      <dgm:spPr/>
      <dgm:t>
        <a:bodyPr/>
        <a:lstStyle/>
        <a:p>
          <a:r>
            <a:rPr lang="it-IT" sz="2100" b="1" dirty="0">
              <a:latin typeface="Arial" panose="020B0604020202020204" pitchFamily="34" charset="0"/>
              <a:cs typeface="Arial" panose="020B0604020202020204" pitchFamily="34" charset="0"/>
            </a:rPr>
            <a:t>INTERNSHIP</a:t>
          </a:r>
        </a:p>
      </dgm:t>
    </dgm:pt>
    <dgm:pt modelId="{B2204B88-EC46-4A94-8242-912A0D57F180}" type="parTrans" cxnId="{291D1823-C4F6-4B83-905D-0367D7821289}">
      <dgm:prSet/>
      <dgm:spPr/>
      <dgm:t>
        <a:bodyPr/>
        <a:lstStyle/>
        <a:p>
          <a:endParaRPr lang="it-IT"/>
        </a:p>
      </dgm:t>
    </dgm:pt>
    <dgm:pt modelId="{C6275425-9A44-4BD0-B538-C2891AFE324C}" type="sibTrans" cxnId="{291D1823-C4F6-4B83-905D-0367D7821289}">
      <dgm:prSet/>
      <dgm:spPr/>
      <dgm:t>
        <a:bodyPr/>
        <a:lstStyle/>
        <a:p>
          <a:endParaRPr lang="it-IT"/>
        </a:p>
      </dgm:t>
    </dgm:pt>
    <dgm:pt modelId="{8BA065B9-E8FF-41A4-A9D4-769414BDCE7C}">
      <dgm:prSet phldrT="[Testo]" custT="1"/>
      <dgm:spPr/>
      <dgm:t>
        <a:bodyPr/>
        <a:lstStyle/>
        <a:p>
          <a:r>
            <a:rPr lang="it-IT" sz="1800" b="1" dirty="0">
              <a:latin typeface="Arial" panose="020B0604020202020204" pitchFamily="34" charset="0"/>
              <a:cs typeface="Arial" panose="020B0604020202020204" pitchFamily="34" charset="0"/>
            </a:rPr>
            <a:t>TRAINEESHIP</a:t>
          </a:r>
        </a:p>
      </dgm:t>
    </dgm:pt>
    <dgm:pt modelId="{13E57424-9FF6-46DD-BE54-1E3D7688F689}" type="parTrans" cxnId="{3EC51F36-F7E1-49C2-83B9-3EE4C6AF7668}">
      <dgm:prSet/>
      <dgm:spPr/>
      <dgm:t>
        <a:bodyPr/>
        <a:lstStyle/>
        <a:p>
          <a:endParaRPr lang="it-IT"/>
        </a:p>
      </dgm:t>
    </dgm:pt>
    <dgm:pt modelId="{4C7D8470-9976-4672-8B26-8E8F02E5849F}" type="sibTrans" cxnId="{3EC51F36-F7E1-49C2-83B9-3EE4C6AF7668}">
      <dgm:prSet/>
      <dgm:spPr/>
      <dgm:t>
        <a:bodyPr/>
        <a:lstStyle/>
        <a:p>
          <a:endParaRPr lang="it-IT"/>
        </a:p>
      </dgm:t>
    </dgm:pt>
    <dgm:pt modelId="{D592275C-2ABA-42C0-996D-23C90F13F037}" type="pres">
      <dgm:prSet presAssocID="{0A492AD3-671C-449B-9B64-9E1039148B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A04DB4F-E4D6-4673-A235-983C60263480}" type="pres">
      <dgm:prSet presAssocID="{0248FF17-6A69-423A-B3F3-5E454D6CABC9}" presName="node" presStyleLbl="node1" presStyleIdx="0" presStyleCnt="4" custRadScaleRad="100081" custRadScaleInc="225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3A4D1F11-D670-4C44-8E25-149DB52EE047}" type="pres">
      <dgm:prSet presAssocID="{F347D69E-3857-46B9-B55D-A18534E0FB8D}" presName="sibTrans" presStyleLbl="sibTrans2D1" presStyleIdx="0" presStyleCnt="4"/>
      <dgm:spPr>
        <a:prstGeom prst="mathEqual">
          <a:avLst/>
        </a:prstGeom>
      </dgm:spPr>
      <dgm:t>
        <a:bodyPr/>
        <a:lstStyle/>
        <a:p>
          <a:endParaRPr lang="it-IT"/>
        </a:p>
      </dgm:t>
    </dgm:pt>
    <dgm:pt modelId="{E2D9EBF1-128C-4613-BD2E-208ADFFDC19C}" type="pres">
      <dgm:prSet presAssocID="{F347D69E-3857-46B9-B55D-A18534E0FB8D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AE1C3FDB-7D52-4D53-A481-BD393076C2FC}" type="pres">
      <dgm:prSet presAssocID="{F4A21107-5F39-41FA-A52A-C01F44D04E9F}" presName="node" presStyleLbl="node1" presStyleIdx="1" presStyleCnt="4" custRadScaleRad="100591" custRadScaleInc="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F34A0DFA-7632-464F-AE72-B3D04A858459}" type="pres">
      <dgm:prSet presAssocID="{523F0D5D-A6DC-45F5-A47B-629C0D378A47}" presName="sibTrans" presStyleLbl="sibTrans2D1" presStyleIdx="1" presStyleCnt="4"/>
      <dgm:spPr>
        <a:prstGeom prst="mathEqual">
          <a:avLst/>
        </a:prstGeom>
      </dgm:spPr>
      <dgm:t>
        <a:bodyPr/>
        <a:lstStyle/>
        <a:p>
          <a:endParaRPr lang="it-IT"/>
        </a:p>
      </dgm:t>
    </dgm:pt>
    <dgm:pt modelId="{9FF719B6-0ECC-4E48-B861-4328A31D7E82}" type="pres">
      <dgm:prSet presAssocID="{523F0D5D-A6DC-45F5-A47B-629C0D378A47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229345E2-8100-4D46-B1DC-5DDCD48645C1}" type="pres">
      <dgm:prSet presAssocID="{E36410AB-8C63-42B1-B2A7-0E23C0BF67D3}" presName="node" presStyleLbl="node1" presStyleIdx="2" presStyleCnt="4" custScaleX="11328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65A2ECBE-FE87-458F-ABB1-5DA13E67BC78}" type="pres">
      <dgm:prSet presAssocID="{C6275425-9A44-4BD0-B538-C2891AFE324C}" presName="sibTrans" presStyleLbl="sibTrans2D1" presStyleIdx="2" presStyleCnt="4"/>
      <dgm:spPr>
        <a:prstGeom prst="mathEqual">
          <a:avLst/>
        </a:prstGeom>
      </dgm:spPr>
      <dgm:t>
        <a:bodyPr/>
        <a:lstStyle/>
        <a:p>
          <a:endParaRPr lang="it-IT"/>
        </a:p>
      </dgm:t>
    </dgm:pt>
    <dgm:pt modelId="{A3BE3C2B-3CEC-430C-BA5E-6B4C183C4D42}" type="pres">
      <dgm:prSet presAssocID="{C6275425-9A44-4BD0-B538-C2891AFE324C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E4CFC029-7AB9-47BD-81E1-4AE3CE1254C5}" type="pres">
      <dgm:prSet presAssocID="{8BA065B9-E8FF-41A4-A9D4-769414BDCE7C}" presName="node" presStyleLbl="node1" presStyleIdx="3" presStyleCnt="4" custScaleX="11263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EE10CC62-A78F-4DE6-9DE5-6837FE7D42DB}" type="pres">
      <dgm:prSet presAssocID="{4C7D8470-9976-4672-8B26-8E8F02E5849F}" presName="sibTrans" presStyleLbl="sibTrans2D1" presStyleIdx="3" presStyleCnt="4"/>
      <dgm:spPr>
        <a:prstGeom prst="mathEqual">
          <a:avLst/>
        </a:prstGeom>
      </dgm:spPr>
      <dgm:t>
        <a:bodyPr/>
        <a:lstStyle/>
        <a:p>
          <a:endParaRPr lang="it-IT"/>
        </a:p>
      </dgm:t>
    </dgm:pt>
    <dgm:pt modelId="{2F5F0187-527C-4F38-9B9D-36BA39253F3E}" type="pres">
      <dgm:prSet presAssocID="{4C7D8470-9976-4672-8B26-8E8F02E5849F}" presName="connectorText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A8E0C51D-A94F-4BA5-8E14-7713F72998AF}" srcId="{0A492AD3-671C-449B-9B64-9E1039148BEE}" destId="{0248FF17-6A69-423A-B3F3-5E454D6CABC9}" srcOrd="0" destOrd="0" parTransId="{89119628-72F5-44D5-B44B-446AAAA9678D}" sibTransId="{F347D69E-3857-46B9-B55D-A18534E0FB8D}"/>
    <dgm:cxn modelId="{D4B9CACB-63FF-42C4-AC35-81849F1F304C}" type="presOf" srcId="{0A492AD3-671C-449B-9B64-9E1039148BEE}" destId="{D592275C-2ABA-42C0-996D-23C90F13F037}" srcOrd="0" destOrd="0" presId="urn:microsoft.com/office/officeart/2005/8/layout/cycle2"/>
    <dgm:cxn modelId="{A7DF53BB-9449-437D-8FD7-01762FC933A2}" type="presOf" srcId="{523F0D5D-A6DC-45F5-A47B-629C0D378A47}" destId="{F34A0DFA-7632-464F-AE72-B3D04A858459}" srcOrd="0" destOrd="0" presId="urn:microsoft.com/office/officeart/2005/8/layout/cycle2"/>
    <dgm:cxn modelId="{3C0536BE-9C84-478A-953B-066C76CCD82B}" type="presOf" srcId="{C6275425-9A44-4BD0-B538-C2891AFE324C}" destId="{65A2ECBE-FE87-458F-ABB1-5DA13E67BC78}" srcOrd="0" destOrd="0" presId="urn:microsoft.com/office/officeart/2005/8/layout/cycle2"/>
    <dgm:cxn modelId="{6F25B1FC-69A5-420C-9ADB-1108EED5BCEC}" type="presOf" srcId="{8BA065B9-E8FF-41A4-A9D4-769414BDCE7C}" destId="{E4CFC029-7AB9-47BD-81E1-4AE3CE1254C5}" srcOrd="0" destOrd="0" presId="urn:microsoft.com/office/officeart/2005/8/layout/cycle2"/>
    <dgm:cxn modelId="{7E65B500-11D9-4596-BCDE-30FE7865B016}" type="presOf" srcId="{523F0D5D-A6DC-45F5-A47B-629C0D378A47}" destId="{9FF719B6-0ECC-4E48-B861-4328A31D7E82}" srcOrd="1" destOrd="0" presId="urn:microsoft.com/office/officeart/2005/8/layout/cycle2"/>
    <dgm:cxn modelId="{CFB066E9-4FA1-427B-A982-E14A0E6B144F}" type="presOf" srcId="{4C7D8470-9976-4672-8B26-8E8F02E5849F}" destId="{2F5F0187-527C-4F38-9B9D-36BA39253F3E}" srcOrd="1" destOrd="0" presId="urn:microsoft.com/office/officeart/2005/8/layout/cycle2"/>
    <dgm:cxn modelId="{99C548B0-B02C-445B-AC9A-3D5AA4DBAEC6}" type="presOf" srcId="{F347D69E-3857-46B9-B55D-A18534E0FB8D}" destId="{E2D9EBF1-128C-4613-BD2E-208ADFFDC19C}" srcOrd="1" destOrd="0" presId="urn:microsoft.com/office/officeart/2005/8/layout/cycle2"/>
    <dgm:cxn modelId="{3EC51F36-F7E1-49C2-83B9-3EE4C6AF7668}" srcId="{0A492AD3-671C-449B-9B64-9E1039148BEE}" destId="{8BA065B9-E8FF-41A4-A9D4-769414BDCE7C}" srcOrd="3" destOrd="0" parTransId="{13E57424-9FF6-46DD-BE54-1E3D7688F689}" sibTransId="{4C7D8470-9976-4672-8B26-8E8F02E5849F}"/>
    <dgm:cxn modelId="{E73EA5ED-3A78-46D8-BC82-8382E76B3800}" type="presOf" srcId="{F4A21107-5F39-41FA-A52A-C01F44D04E9F}" destId="{AE1C3FDB-7D52-4D53-A481-BD393076C2FC}" srcOrd="0" destOrd="0" presId="urn:microsoft.com/office/officeart/2005/8/layout/cycle2"/>
    <dgm:cxn modelId="{01744D45-5701-4CD5-B187-FB8BC2A62EDB}" type="presOf" srcId="{C6275425-9A44-4BD0-B538-C2891AFE324C}" destId="{A3BE3C2B-3CEC-430C-BA5E-6B4C183C4D42}" srcOrd="1" destOrd="0" presId="urn:microsoft.com/office/officeart/2005/8/layout/cycle2"/>
    <dgm:cxn modelId="{D2891702-26FD-47FB-900B-DB0D2DC3BC21}" type="presOf" srcId="{E36410AB-8C63-42B1-B2A7-0E23C0BF67D3}" destId="{229345E2-8100-4D46-B1DC-5DDCD48645C1}" srcOrd="0" destOrd="0" presId="urn:microsoft.com/office/officeart/2005/8/layout/cycle2"/>
    <dgm:cxn modelId="{A8F4ECE0-A1B2-4360-B712-F2E7B1E20B69}" type="presOf" srcId="{0248FF17-6A69-423A-B3F3-5E454D6CABC9}" destId="{8A04DB4F-E4D6-4673-A235-983C60263480}" srcOrd="0" destOrd="0" presId="urn:microsoft.com/office/officeart/2005/8/layout/cycle2"/>
    <dgm:cxn modelId="{4B9AC292-131E-4EF8-9FE1-9402B7A860B5}" srcId="{0A492AD3-671C-449B-9B64-9E1039148BEE}" destId="{F4A21107-5F39-41FA-A52A-C01F44D04E9F}" srcOrd="1" destOrd="0" parTransId="{51A29696-5B7F-42E2-A1E6-901BD4353F60}" sibTransId="{523F0D5D-A6DC-45F5-A47B-629C0D378A47}"/>
    <dgm:cxn modelId="{291D1823-C4F6-4B83-905D-0367D7821289}" srcId="{0A492AD3-671C-449B-9B64-9E1039148BEE}" destId="{E36410AB-8C63-42B1-B2A7-0E23C0BF67D3}" srcOrd="2" destOrd="0" parTransId="{B2204B88-EC46-4A94-8242-912A0D57F180}" sibTransId="{C6275425-9A44-4BD0-B538-C2891AFE324C}"/>
    <dgm:cxn modelId="{B1697945-B005-4E45-BF00-5639E70C5A8C}" type="presOf" srcId="{F347D69E-3857-46B9-B55D-A18534E0FB8D}" destId="{3A4D1F11-D670-4C44-8E25-149DB52EE047}" srcOrd="0" destOrd="0" presId="urn:microsoft.com/office/officeart/2005/8/layout/cycle2"/>
    <dgm:cxn modelId="{B4C600AD-F720-4E44-A0CD-8EA4ECBAB0A1}" type="presOf" srcId="{4C7D8470-9976-4672-8B26-8E8F02E5849F}" destId="{EE10CC62-A78F-4DE6-9DE5-6837FE7D42DB}" srcOrd="0" destOrd="0" presId="urn:microsoft.com/office/officeart/2005/8/layout/cycle2"/>
    <dgm:cxn modelId="{0D47F08C-7D91-4787-867F-9E1F92DDC016}" type="presParOf" srcId="{D592275C-2ABA-42C0-996D-23C90F13F037}" destId="{8A04DB4F-E4D6-4673-A235-983C60263480}" srcOrd="0" destOrd="0" presId="urn:microsoft.com/office/officeart/2005/8/layout/cycle2"/>
    <dgm:cxn modelId="{F87243CB-8BB8-4303-B22F-1521BC037C48}" type="presParOf" srcId="{D592275C-2ABA-42C0-996D-23C90F13F037}" destId="{3A4D1F11-D670-4C44-8E25-149DB52EE047}" srcOrd="1" destOrd="0" presId="urn:microsoft.com/office/officeart/2005/8/layout/cycle2"/>
    <dgm:cxn modelId="{FCFB7DCF-529E-4CC3-9D5A-F0B4EC9459FA}" type="presParOf" srcId="{3A4D1F11-D670-4C44-8E25-149DB52EE047}" destId="{E2D9EBF1-128C-4613-BD2E-208ADFFDC19C}" srcOrd="0" destOrd="0" presId="urn:microsoft.com/office/officeart/2005/8/layout/cycle2"/>
    <dgm:cxn modelId="{216A5BF9-EB0D-4A93-9195-F565D9870F1C}" type="presParOf" srcId="{D592275C-2ABA-42C0-996D-23C90F13F037}" destId="{AE1C3FDB-7D52-4D53-A481-BD393076C2FC}" srcOrd="2" destOrd="0" presId="urn:microsoft.com/office/officeart/2005/8/layout/cycle2"/>
    <dgm:cxn modelId="{09A22684-8053-4061-BF7E-0DD3432AD82A}" type="presParOf" srcId="{D592275C-2ABA-42C0-996D-23C90F13F037}" destId="{F34A0DFA-7632-464F-AE72-B3D04A858459}" srcOrd="3" destOrd="0" presId="urn:microsoft.com/office/officeart/2005/8/layout/cycle2"/>
    <dgm:cxn modelId="{17B1C6B0-AF32-4D7A-8813-7E462A11E7DB}" type="presParOf" srcId="{F34A0DFA-7632-464F-AE72-B3D04A858459}" destId="{9FF719B6-0ECC-4E48-B861-4328A31D7E82}" srcOrd="0" destOrd="0" presId="urn:microsoft.com/office/officeart/2005/8/layout/cycle2"/>
    <dgm:cxn modelId="{9C4369A3-6B43-4ECA-8EAA-29C211C50751}" type="presParOf" srcId="{D592275C-2ABA-42C0-996D-23C90F13F037}" destId="{229345E2-8100-4D46-B1DC-5DDCD48645C1}" srcOrd="4" destOrd="0" presId="urn:microsoft.com/office/officeart/2005/8/layout/cycle2"/>
    <dgm:cxn modelId="{E221D118-1D2D-4776-8467-E547B71657E5}" type="presParOf" srcId="{D592275C-2ABA-42C0-996D-23C90F13F037}" destId="{65A2ECBE-FE87-458F-ABB1-5DA13E67BC78}" srcOrd="5" destOrd="0" presId="urn:microsoft.com/office/officeart/2005/8/layout/cycle2"/>
    <dgm:cxn modelId="{7B80875D-4C7A-4BFD-9A13-861F3AA995C4}" type="presParOf" srcId="{65A2ECBE-FE87-458F-ABB1-5DA13E67BC78}" destId="{A3BE3C2B-3CEC-430C-BA5E-6B4C183C4D42}" srcOrd="0" destOrd="0" presId="urn:microsoft.com/office/officeart/2005/8/layout/cycle2"/>
    <dgm:cxn modelId="{82CC5B57-6B77-408C-89D7-D56EB59B0995}" type="presParOf" srcId="{D592275C-2ABA-42C0-996D-23C90F13F037}" destId="{E4CFC029-7AB9-47BD-81E1-4AE3CE1254C5}" srcOrd="6" destOrd="0" presId="urn:microsoft.com/office/officeart/2005/8/layout/cycle2"/>
    <dgm:cxn modelId="{AF45AA15-DFFB-47FC-B18B-46603C469555}" type="presParOf" srcId="{D592275C-2ABA-42C0-996D-23C90F13F037}" destId="{EE10CC62-A78F-4DE6-9DE5-6837FE7D42DB}" srcOrd="7" destOrd="0" presId="urn:microsoft.com/office/officeart/2005/8/layout/cycle2"/>
    <dgm:cxn modelId="{3A7C3428-999A-4264-9836-3790BBC90150}" type="presParOf" srcId="{EE10CC62-A78F-4DE6-9DE5-6837FE7D42DB}" destId="{2F5F0187-527C-4F38-9B9D-36BA39253F3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50FFDB-8330-4BF1-8D6B-966AC28B15F6}" type="doc">
      <dgm:prSet loTypeId="urn:microsoft.com/office/officeart/2005/8/layout/list1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669581EA-1F0A-4ED7-A20F-DBD4766B1CD7}">
      <dgm:prSet phldrT="[Testo]" custT="1"/>
      <dgm:spPr/>
      <dgm:t>
        <a:bodyPr/>
        <a:lstStyle/>
        <a:p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How in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advance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58E14-4B39-42B1-BEB8-69DA778E35E3}" type="parTrans" cxnId="{3F5EFD05-7FB4-412A-AAFA-5FDF3D0A83C9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341C5-B8E8-486E-BF60-6522C65A4A90}" type="sibTrans" cxnId="{3F5EFD05-7FB4-412A-AAFA-5FDF3D0A83C9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B4298-A106-474F-99BF-B2D5FE8F5AE3}">
      <dgm:prSet phldrT="[Testo]" custT="1"/>
      <dgm:spPr/>
      <dgm:t>
        <a:bodyPr/>
        <a:lstStyle/>
        <a:p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Through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channels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A0A67-422A-4F83-B85C-443CDDF3E5FD}" type="parTrans" cxnId="{123A9B1F-E941-4951-85CB-F62A6C32E9C8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BCD3-48E3-4644-9A0B-C3D6703527E9}" type="sibTrans" cxnId="{123A9B1F-E941-4951-85CB-F62A6C32E9C8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8C870-E8FB-44DF-8E3D-9680B6E8321E}">
      <dgm:prSet phldrT="[Testo]" custT="1"/>
      <dgm:spPr/>
      <dgm:t>
        <a:bodyPr/>
        <a:lstStyle/>
        <a:p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educational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goals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61B9F-A106-4E84-A424-FB6A401F1CFA}" type="parTrans" cxnId="{4D08A400-2F14-4CC6-B03F-88266D39756D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F7E47-4D1F-41E8-AB86-2652EFDECC9F}" type="sibTrans" cxnId="{4D08A400-2F14-4CC6-B03F-88266D39756D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88CA0-8A3B-4319-BF1C-BD12A13CE560}">
      <dgm:prSet phldrT="[Testo]" custT="1"/>
      <dgm:spPr/>
      <dgm:t>
        <a:bodyPr/>
        <a:lstStyle/>
        <a:p>
          <a:r>
            <a:rPr lang="it-IT" sz="1600" b="0" dirty="0" smtClean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tools</a:t>
          </a:r>
          <a:r>
            <a:rPr lang="it-IT" sz="16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31DF9-7049-464B-8F67-480A0B6B176D}" type="parTrans" cxnId="{084A95F8-FAAE-42E1-9620-D3C87DDA3175}">
      <dgm:prSet/>
      <dgm:spPr/>
      <dgm:t>
        <a:bodyPr/>
        <a:lstStyle/>
        <a:p>
          <a:endParaRPr lang="it-IT"/>
        </a:p>
      </dgm:t>
    </dgm:pt>
    <dgm:pt modelId="{AA574E4B-4E3B-47AA-A585-911A10204CD6}" type="sibTrans" cxnId="{084A95F8-FAAE-42E1-9620-D3C87DDA3175}">
      <dgm:prSet/>
      <dgm:spPr/>
      <dgm:t>
        <a:bodyPr/>
        <a:lstStyle/>
        <a:p>
          <a:endParaRPr lang="it-IT"/>
        </a:p>
      </dgm:t>
    </dgm:pt>
    <dgm:pt modelId="{6DBB7C5C-7929-486E-B4D8-5366B7C4CAC9}" type="pres">
      <dgm:prSet presAssocID="{1E50FFDB-8330-4BF1-8D6B-966AC28B15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CC34340-42AB-4BFE-8162-C90BB751FD1F}" type="pres">
      <dgm:prSet presAssocID="{669581EA-1F0A-4ED7-A20F-DBD4766B1CD7}" presName="parentLin" presStyleCnt="0"/>
      <dgm:spPr/>
    </dgm:pt>
    <dgm:pt modelId="{C8D5567B-212B-4D5C-917F-9DCC53106062}" type="pres">
      <dgm:prSet presAssocID="{669581EA-1F0A-4ED7-A20F-DBD4766B1CD7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1FE97B2B-9B8E-497D-BD7C-836797DB9AC2}" type="pres">
      <dgm:prSet presAssocID="{669581EA-1F0A-4ED7-A20F-DBD4766B1CD7}" presName="parentText" presStyleLbl="node1" presStyleIdx="0" presStyleCnt="4">
        <dgm:presLayoutVars>
          <dgm:chMax val="0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it-IT"/>
        </a:p>
      </dgm:t>
    </dgm:pt>
    <dgm:pt modelId="{F53E5544-695D-4449-9570-0F5FA2014A3C}" type="pres">
      <dgm:prSet presAssocID="{669581EA-1F0A-4ED7-A20F-DBD4766B1CD7}" presName="negativeSpace" presStyleCnt="0"/>
      <dgm:spPr/>
    </dgm:pt>
    <dgm:pt modelId="{52263E1E-7B49-458C-9B37-B71BFC4CB842}" type="pres">
      <dgm:prSet presAssocID="{669581EA-1F0A-4ED7-A20F-DBD4766B1CD7}" presName="childText" presStyleLbl="conFgAcc1" presStyleIdx="0" presStyleCnt="4" custLinFactNeighborY="-30259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  <dgm:pt modelId="{5784DBF1-F16A-4800-995F-33CC12DC03BF}" type="pres">
      <dgm:prSet presAssocID="{46A341C5-B8E8-486E-BF60-6522C65A4A90}" presName="spaceBetweenRectangles" presStyleCnt="0"/>
      <dgm:spPr/>
    </dgm:pt>
    <dgm:pt modelId="{8F9D757B-4CD5-4F29-BAB8-946AFAE8B624}" type="pres">
      <dgm:prSet presAssocID="{2A1B4298-A106-474F-99BF-B2D5FE8F5AE3}" presName="parentLin" presStyleCnt="0"/>
      <dgm:spPr/>
    </dgm:pt>
    <dgm:pt modelId="{F79540BF-B46F-4D9B-97FB-1D516C10ED10}" type="pres">
      <dgm:prSet presAssocID="{2A1B4298-A106-474F-99BF-B2D5FE8F5AE3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E57E1E28-6422-441C-A6E8-EC2CA09E2BE9}" type="pres">
      <dgm:prSet presAssocID="{2A1B4298-A106-474F-99BF-B2D5FE8F5AE3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EAF42C28-AFA3-4729-B407-1C0970F2362A}" type="pres">
      <dgm:prSet presAssocID="{2A1B4298-A106-474F-99BF-B2D5FE8F5AE3}" presName="negativeSpace" presStyleCnt="0"/>
      <dgm:spPr/>
    </dgm:pt>
    <dgm:pt modelId="{76CAF4FD-50D7-4971-BEC2-2A0B16E09A48}" type="pres">
      <dgm:prSet presAssocID="{2A1B4298-A106-474F-99BF-B2D5FE8F5AE3}" presName="childText" presStyleLbl="conFgAcc1" presStyleIdx="1" presStyleCnt="4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D47F1853-57D8-4A4C-B8FE-7D5EA4DD0DD9}" type="pres">
      <dgm:prSet presAssocID="{B40ABCD3-48E3-4644-9A0B-C3D6703527E9}" presName="spaceBetweenRectangles" presStyleCnt="0"/>
      <dgm:spPr/>
    </dgm:pt>
    <dgm:pt modelId="{85EEBF39-9EEE-45BF-8DAB-A105A1CA287E}" type="pres">
      <dgm:prSet presAssocID="{8B08C870-E8FB-44DF-8E3D-9680B6E8321E}" presName="parentLin" presStyleCnt="0"/>
      <dgm:spPr/>
    </dgm:pt>
    <dgm:pt modelId="{000132E7-5B55-4A28-9B0A-580FBE84D048}" type="pres">
      <dgm:prSet presAssocID="{8B08C870-E8FB-44DF-8E3D-9680B6E8321E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40044775-266A-4B6B-BD31-4D77467F00BF}" type="pres">
      <dgm:prSet presAssocID="{8B08C870-E8FB-44DF-8E3D-9680B6E8321E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6899237C-A3D1-49CA-91A2-F1716F1A5AC1}" type="pres">
      <dgm:prSet presAssocID="{8B08C870-E8FB-44DF-8E3D-9680B6E8321E}" presName="negativeSpace" presStyleCnt="0"/>
      <dgm:spPr/>
    </dgm:pt>
    <dgm:pt modelId="{48726096-3CE3-49F0-B25D-4FF7E6BC2975}" type="pres">
      <dgm:prSet presAssocID="{8B08C870-E8FB-44DF-8E3D-9680B6E8321E}" presName="childText" presStyleLbl="conFgAcc1" presStyleIdx="2" presStyleCnt="4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  <dgm:pt modelId="{2CFB7ED9-29E5-49A1-A2BD-0EBE44972CAA}" type="pres">
      <dgm:prSet presAssocID="{3CFF7E47-4D1F-41E8-AB86-2652EFDECC9F}" presName="spaceBetweenRectangles" presStyleCnt="0"/>
      <dgm:spPr/>
    </dgm:pt>
    <dgm:pt modelId="{EEC141A2-D365-4CCB-9668-6103B98B19FA}" type="pres">
      <dgm:prSet presAssocID="{95E88CA0-8A3B-4319-BF1C-BD12A13CE560}" presName="parentLin" presStyleCnt="0"/>
      <dgm:spPr/>
    </dgm:pt>
    <dgm:pt modelId="{F327C054-8E51-42D1-9FDC-88714E4D6E2D}" type="pres">
      <dgm:prSet presAssocID="{95E88CA0-8A3B-4319-BF1C-BD12A13CE560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C84042A7-8F04-40C3-96B7-DFA2CD5D2177}" type="pres">
      <dgm:prSet presAssocID="{95E88CA0-8A3B-4319-BF1C-BD12A13CE560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4F8690E9-1831-46CE-91CA-01E2FDCCC4D5}" type="pres">
      <dgm:prSet presAssocID="{95E88CA0-8A3B-4319-BF1C-BD12A13CE560}" presName="negativeSpace" presStyleCnt="0"/>
      <dgm:spPr/>
    </dgm:pt>
    <dgm:pt modelId="{278D1998-74E7-40C4-B210-4CA822193AF6}" type="pres">
      <dgm:prSet presAssocID="{95E88CA0-8A3B-4319-BF1C-BD12A13CE560}" presName="childText" presStyleLbl="conFgAcc1" presStyleIdx="3" presStyleCnt="4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</dgm:ptLst>
  <dgm:cxnLst>
    <dgm:cxn modelId="{5456FFC8-E8B5-4D05-BF00-F848A987B558}" type="presOf" srcId="{1E50FFDB-8330-4BF1-8D6B-966AC28B15F6}" destId="{6DBB7C5C-7929-486E-B4D8-5366B7C4CAC9}" srcOrd="0" destOrd="0" presId="urn:microsoft.com/office/officeart/2005/8/layout/list1"/>
    <dgm:cxn modelId="{084A95F8-FAAE-42E1-9620-D3C87DDA3175}" srcId="{1E50FFDB-8330-4BF1-8D6B-966AC28B15F6}" destId="{95E88CA0-8A3B-4319-BF1C-BD12A13CE560}" srcOrd="3" destOrd="0" parTransId="{71A31DF9-7049-464B-8F67-480A0B6B176D}" sibTransId="{AA574E4B-4E3B-47AA-A585-911A10204CD6}"/>
    <dgm:cxn modelId="{2D730968-0DE0-41DF-BDBA-5C4568691E8E}" type="presOf" srcId="{95E88CA0-8A3B-4319-BF1C-BD12A13CE560}" destId="{C84042A7-8F04-40C3-96B7-DFA2CD5D2177}" srcOrd="1" destOrd="0" presId="urn:microsoft.com/office/officeart/2005/8/layout/list1"/>
    <dgm:cxn modelId="{D1A46573-0AEB-4791-833C-3F917C197BC9}" type="presOf" srcId="{95E88CA0-8A3B-4319-BF1C-BD12A13CE560}" destId="{F327C054-8E51-42D1-9FDC-88714E4D6E2D}" srcOrd="0" destOrd="0" presId="urn:microsoft.com/office/officeart/2005/8/layout/list1"/>
    <dgm:cxn modelId="{3F5EFD05-7FB4-412A-AAFA-5FDF3D0A83C9}" srcId="{1E50FFDB-8330-4BF1-8D6B-966AC28B15F6}" destId="{669581EA-1F0A-4ED7-A20F-DBD4766B1CD7}" srcOrd="0" destOrd="0" parTransId="{09C58E14-4B39-42B1-BEB8-69DA778E35E3}" sibTransId="{46A341C5-B8E8-486E-BF60-6522C65A4A90}"/>
    <dgm:cxn modelId="{85AA60D2-7ECD-4100-BDD5-B4008B3682F1}" type="presOf" srcId="{8B08C870-E8FB-44DF-8E3D-9680B6E8321E}" destId="{40044775-266A-4B6B-BD31-4D77467F00BF}" srcOrd="1" destOrd="0" presId="urn:microsoft.com/office/officeart/2005/8/layout/list1"/>
    <dgm:cxn modelId="{207FE35F-C9D5-4DEB-8832-4035B61574DB}" type="presOf" srcId="{669581EA-1F0A-4ED7-A20F-DBD4766B1CD7}" destId="{1FE97B2B-9B8E-497D-BD7C-836797DB9AC2}" srcOrd="1" destOrd="0" presId="urn:microsoft.com/office/officeart/2005/8/layout/list1"/>
    <dgm:cxn modelId="{D5FE2BC3-CCF0-4769-86DD-9CB131410F19}" type="presOf" srcId="{669581EA-1F0A-4ED7-A20F-DBD4766B1CD7}" destId="{C8D5567B-212B-4D5C-917F-9DCC53106062}" srcOrd="0" destOrd="0" presId="urn:microsoft.com/office/officeart/2005/8/layout/list1"/>
    <dgm:cxn modelId="{123A9B1F-E941-4951-85CB-F62A6C32E9C8}" srcId="{1E50FFDB-8330-4BF1-8D6B-966AC28B15F6}" destId="{2A1B4298-A106-474F-99BF-B2D5FE8F5AE3}" srcOrd="1" destOrd="0" parTransId="{8F5A0A67-422A-4F83-B85C-443CDDF3E5FD}" sibTransId="{B40ABCD3-48E3-4644-9A0B-C3D6703527E9}"/>
    <dgm:cxn modelId="{CFCD6BDA-8F5F-4394-BBEC-10775E9320DF}" type="presOf" srcId="{2A1B4298-A106-474F-99BF-B2D5FE8F5AE3}" destId="{F79540BF-B46F-4D9B-97FB-1D516C10ED10}" srcOrd="0" destOrd="0" presId="urn:microsoft.com/office/officeart/2005/8/layout/list1"/>
    <dgm:cxn modelId="{64FD7966-E5F9-499A-A89D-EE9B70B081D0}" type="presOf" srcId="{2A1B4298-A106-474F-99BF-B2D5FE8F5AE3}" destId="{E57E1E28-6422-441C-A6E8-EC2CA09E2BE9}" srcOrd="1" destOrd="0" presId="urn:microsoft.com/office/officeart/2005/8/layout/list1"/>
    <dgm:cxn modelId="{4D08A400-2F14-4CC6-B03F-88266D39756D}" srcId="{1E50FFDB-8330-4BF1-8D6B-966AC28B15F6}" destId="{8B08C870-E8FB-44DF-8E3D-9680B6E8321E}" srcOrd="2" destOrd="0" parTransId="{5BE61B9F-A106-4E84-A424-FB6A401F1CFA}" sibTransId="{3CFF7E47-4D1F-41E8-AB86-2652EFDECC9F}"/>
    <dgm:cxn modelId="{2FB9E8DE-A429-43D7-8825-2749128EAEE0}" type="presOf" srcId="{8B08C870-E8FB-44DF-8E3D-9680B6E8321E}" destId="{000132E7-5B55-4A28-9B0A-580FBE84D048}" srcOrd="0" destOrd="0" presId="urn:microsoft.com/office/officeart/2005/8/layout/list1"/>
    <dgm:cxn modelId="{22C437FD-0D0B-489D-A0D1-7AD77F31F296}" type="presParOf" srcId="{6DBB7C5C-7929-486E-B4D8-5366B7C4CAC9}" destId="{0CC34340-42AB-4BFE-8162-C90BB751FD1F}" srcOrd="0" destOrd="0" presId="urn:microsoft.com/office/officeart/2005/8/layout/list1"/>
    <dgm:cxn modelId="{4FD34B36-26C3-4023-BDE8-3F66118D5623}" type="presParOf" srcId="{0CC34340-42AB-4BFE-8162-C90BB751FD1F}" destId="{C8D5567B-212B-4D5C-917F-9DCC53106062}" srcOrd="0" destOrd="0" presId="urn:microsoft.com/office/officeart/2005/8/layout/list1"/>
    <dgm:cxn modelId="{AFB1CFAB-6D02-43DA-A383-7A248353E14B}" type="presParOf" srcId="{0CC34340-42AB-4BFE-8162-C90BB751FD1F}" destId="{1FE97B2B-9B8E-497D-BD7C-836797DB9AC2}" srcOrd="1" destOrd="0" presId="urn:microsoft.com/office/officeart/2005/8/layout/list1"/>
    <dgm:cxn modelId="{14DDDB92-97CE-4492-BFA3-02F8872A195E}" type="presParOf" srcId="{6DBB7C5C-7929-486E-B4D8-5366B7C4CAC9}" destId="{F53E5544-695D-4449-9570-0F5FA2014A3C}" srcOrd="1" destOrd="0" presId="urn:microsoft.com/office/officeart/2005/8/layout/list1"/>
    <dgm:cxn modelId="{42962781-9317-41EC-B8B8-442A322C014E}" type="presParOf" srcId="{6DBB7C5C-7929-486E-B4D8-5366B7C4CAC9}" destId="{52263E1E-7B49-458C-9B37-B71BFC4CB842}" srcOrd="2" destOrd="0" presId="urn:microsoft.com/office/officeart/2005/8/layout/list1"/>
    <dgm:cxn modelId="{7070E105-5AA1-49DC-B0AF-51B2B83F92E0}" type="presParOf" srcId="{6DBB7C5C-7929-486E-B4D8-5366B7C4CAC9}" destId="{5784DBF1-F16A-4800-995F-33CC12DC03BF}" srcOrd="3" destOrd="0" presId="urn:microsoft.com/office/officeart/2005/8/layout/list1"/>
    <dgm:cxn modelId="{52295669-AC77-43E7-8668-9DA4DFFADC31}" type="presParOf" srcId="{6DBB7C5C-7929-486E-B4D8-5366B7C4CAC9}" destId="{8F9D757B-4CD5-4F29-BAB8-946AFAE8B624}" srcOrd="4" destOrd="0" presId="urn:microsoft.com/office/officeart/2005/8/layout/list1"/>
    <dgm:cxn modelId="{FE1F5FF7-08B0-42F2-B431-41CE14564230}" type="presParOf" srcId="{8F9D757B-4CD5-4F29-BAB8-946AFAE8B624}" destId="{F79540BF-B46F-4D9B-97FB-1D516C10ED10}" srcOrd="0" destOrd="0" presId="urn:microsoft.com/office/officeart/2005/8/layout/list1"/>
    <dgm:cxn modelId="{CADE76A6-4843-4472-BDA3-11C4F1EA9BB6}" type="presParOf" srcId="{8F9D757B-4CD5-4F29-BAB8-946AFAE8B624}" destId="{E57E1E28-6422-441C-A6E8-EC2CA09E2BE9}" srcOrd="1" destOrd="0" presId="urn:microsoft.com/office/officeart/2005/8/layout/list1"/>
    <dgm:cxn modelId="{5B35B33F-3754-46CE-A6C7-64BABBC47A70}" type="presParOf" srcId="{6DBB7C5C-7929-486E-B4D8-5366B7C4CAC9}" destId="{EAF42C28-AFA3-4729-B407-1C0970F2362A}" srcOrd="5" destOrd="0" presId="urn:microsoft.com/office/officeart/2005/8/layout/list1"/>
    <dgm:cxn modelId="{A82E0787-0AA0-4471-B3CF-7BA1F2AE6F63}" type="presParOf" srcId="{6DBB7C5C-7929-486E-B4D8-5366B7C4CAC9}" destId="{76CAF4FD-50D7-4971-BEC2-2A0B16E09A48}" srcOrd="6" destOrd="0" presId="urn:microsoft.com/office/officeart/2005/8/layout/list1"/>
    <dgm:cxn modelId="{1159AEC7-A2B7-4C5B-A457-7E62518B5B0B}" type="presParOf" srcId="{6DBB7C5C-7929-486E-B4D8-5366B7C4CAC9}" destId="{D47F1853-57D8-4A4C-B8FE-7D5EA4DD0DD9}" srcOrd="7" destOrd="0" presId="urn:microsoft.com/office/officeart/2005/8/layout/list1"/>
    <dgm:cxn modelId="{DD988A6C-938C-4B9B-A0D5-3A7A549505FA}" type="presParOf" srcId="{6DBB7C5C-7929-486E-B4D8-5366B7C4CAC9}" destId="{85EEBF39-9EEE-45BF-8DAB-A105A1CA287E}" srcOrd="8" destOrd="0" presId="urn:microsoft.com/office/officeart/2005/8/layout/list1"/>
    <dgm:cxn modelId="{B9D96C06-A0F0-4EBE-88B7-31D563016411}" type="presParOf" srcId="{85EEBF39-9EEE-45BF-8DAB-A105A1CA287E}" destId="{000132E7-5B55-4A28-9B0A-580FBE84D048}" srcOrd="0" destOrd="0" presId="urn:microsoft.com/office/officeart/2005/8/layout/list1"/>
    <dgm:cxn modelId="{942066FA-F8C7-4A2F-8043-9B486F6B7090}" type="presParOf" srcId="{85EEBF39-9EEE-45BF-8DAB-A105A1CA287E}" destId="{40044775-266A-4B6B-BD31-4D77467F00BF}" srcOrd="1" destOrd="0" presId="urn:microsoft.com/office/officeart/2005/8/layout/list1"/>
    <dgm:cxn modelId="{455C00A1-24BE-4969-B664-9D50FA6928B5}" type="presParOf" srcId="{6DBB7C5C-7929-486E-B4D8-5366B7C4CAC9}" destId="{6899237C-A3D1-49CA-91A2-F1716F1A5AC1}" srcOrd="9" destOrd="0" presId="urn:microsoft.com/office/officeart/2005/8/layout/list1"/>
    <dgm:cxn modelId="{2192164C-D69B-4112-A2EE-9D2CF68ACFD0}" type="presParOf" srcId="{6DBB7C5C-7929-486E-B4D8-5366B7C4CAC9}" destId="{48726096-3CE3-49F0-B25D-4FF7E6BC2975}" srcOrd="10" destOrd="0" presId="urn:microsoft.com/office/officeart/2005/8/layout/list1"/>
    <dgm:cxn modelId="{F98AFCF8-1BF8-483F-8C19-722E0311393D}" type="presParOf" srcId="{6DBB7C5C-7929-486E-B4D8-5366B7C4CAC9}" destId="{2CFB7ED9-29E5-49A1-A2BD-0EBE44972CAA}" srcOrd="11" destOrd="0" presId="urn:microsoft.com/office/officeart/2005/8/layout/list1"/>
    <dgm:cxn modelId="{9A397F7A-09D3-438D-A8BE-43D49A20B6A9}" type="presParOf" srcId="{6DBB7C5C-7929-486E-B4D8-5366B7C4CAC9}" destId="{EEC141A2-D365-4CCB-9668-6103B98B19FA}" srcOrd="12" destOrd="0" presId="urn:microsoft.com/office/officeart/2005/8/layout/list1"/>
    <dgm:cxn modelId="{36E7FA7D-846C-4F85-917A-B866E7D6A9AB}" type="presParOf" srcId="{EEC141A2-D365-4CCB-9668-6103B98B19FA}" destId="{F327C054-8E51-42D1-9FDC-88714E4D6E2D}" srcOrd="0" destOrd="0" presId="urn:microsoft.com/office/officeart/2005/8/layout/list1"/>
    <dgm:cxn modelId="{6C38F4A4-6E53-4488-B230-C26EC8DEC68A}" type="presParOf" srcId="{EEC141A2-D365-4CCB-9668-6103B98B19FA}" destId="{C84042A7-8F04-40C3-96B7-DFA2CD5D2177}" srcOrd="1" destOrd="0" presId="urn:microsoft.com/office/officeart/2005/8/layout/list1"/>
    <dgm:cxn modelId="{D68623B0-6474-4F6F-96B4-0DAF84F14268}" type="presParOf" srcId="{6DBB7C5C-7929-486E-B4D8-5366B7C4CAC9}" destId="{4F8690E9-1831-46CE-91CA-01E2FDCCC4D5}" srcOrd="13" destOrd="0" presId="urn:microsoft.com/office/officeart/2005/8/layout/list1"/>
    <dgm:cxn modelId="{51D926A5-B466-459D-AB1F-58E50299ECB2}" type="presParOf" srcId="{6DBB7C5C-7929-486E-B4D8-5366B7C4CAC9}" destId="{278D1998-74E7-40C4-B210-4CA822193AF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08CF69-8449-454C-927A-3D42A39879F8}" type="doc">
      <dgm:prSet loTypeId="urn:microsoft.com/office/officeart/2005/8/layout/hProcess11" loCatId="process" qsTypeId="urn:microsoft.com/office/officeart/2005/8/quickstyle/3d3" qsCatId="3D" csTypeId="urn:microsoft.com/office/officeart/2005/8/colors/accent4_2" csCatId="accent4" phldr="1"/>
      <dgm:spPr/>
    </dgm:pt>
    <dgm:pt modelId="{DB3701DC-2599-40A1-8811-565E57F0E38E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Start </a:t>
          </a:r>
          <a:r>
            <a:rPr lang="it-IT" sz="1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looking</a:t>
          </a:r>
          <a:r>
            <a: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for</a:t>
          </a:r>
          <a:endParaRPr lang="it-I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96BBEB-42C2-476C-841A-4DF224F8A03A}" type="parTrans" cxnId="{C13423BE-3C82-4746-95AC-77E633E71C70}">
      <dgm:prSet/>
      <dgm:spPr/>
      <dgm:t>
        <a:bodyPr/>
        <a:lstStyle/>
        <a:p>
          <a:endParaRPr lang="it-IT" sz="2000"/>
        </a:p>
      </dgm:t>
    </dgm:pt>
    <dgm:pt modelId="{35E5DE15-72AF-4CFA-88D9-54C800494E64}" type="sibTrans" cxnId="{C13423BE-3C82-4746-95AC-77E633E71C70}">
      <dgm:prSet/>
      <dgm:spPr/>
      <dgm:t>
        <a:bodyPr/>
        <a:lstStyle/>
        <a:p>
          <a:endParaRPr lang="it-IT" sz="2000"/>
        </a:p>
      </dgm:t>
    </dgm:pt>
    <dgm:pt modelId="{A0090895-C2C0-4241-B87E-F8076772B44F}">
      <dgm:prSet phldrT="[Testo]" custT="1"/>
      <dgm:spPr/>
      <dgm:t>
        <a:bodyPr/>
        <a:lstStyle/>
        <a:p>
          <a:r>
            <a:rPr lang="it-IT" sz="1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Send</a:t>
          </a:r>
          <a:r>
            <a: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applications</a:t>
          </a:r>
          <a:endParaRPr lang="it-I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551E6F-21EE-4195-9B1E-5522AE955F3A}" type="parTrans" cxnId="{C5512E75-6F63-4A7F-9D4C-DB7B2F03F47B}">
      <dgm:prSet/>
      <dgm:spPr/>
      <dgm:t>
        <a:bodyPr/>
        <a:lstStyle/>
        <a:p>
          <a:endParaRPr lang="it-IT" sz="2000"/>
        </a:p>
      </dgm:t>
    </dgm:pt>
    <dgm:pt modelId="{349C05AA-EC4C-4E67-AEB6-211507A198B3}" type="sibTrans" cxnId="{C5512E75-6F63-4A7F-9D4C-DB7B2F03F47B}">
      <dgm:prSet/>
      <dgm:spPr/>
      <dgm:t>
        <a:bodyPr/>
        <a:lstStyle/>
        <a:p>
          <a:endParaRPr lang="it-IT" sz="2000"/>
        </a:p>
      </dgm:t>
    </dgm:pt>
    <dgm:pt modelId="{DC1AC351-7202-45B0-BC16-200BE94E03DC}">
      <dgm:prSet phldrT="[Testo]" custT="1"/>
      <dgm:spPr/>
      <dgm:t>
        <a:bodyPr/>
        <a:lstStyle/>
        <a:p>
          <a:r>
            <a:rPr lang="it-IT" sz="1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Prepare</a:t>
          </a:r>
          <a:r>
            <a: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CV </a:t>
          </a:r>
          <a:r>
            <a: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and </a:t>
          </a:r>
          <a:r>
            <a: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portfolio</a:t>
          </a:r>
        </a:p>
      </dgm:t>
    </dgm:pt>
    <dgm:pt modelId="{0A1BA07E-8EAC-4540-B02F-D568D7E47EAC}" type="parTrans" cxnId="{5C2964CA-C68D-4555-AF61-04D4542EA3A2}">
      <dgm:prSet/>
      <dgm:spPr/>
      <dgm:t>
        <a:bodyPr/>
        <a:lstStyle/>
        <a:p>
          <a:endParaRPr lang="it-IT" sz="2000"/>
        </a:p>
      </dgm:t>
    </dgm:pt>
    <dgm:pt modelId="{BEE7A8CE-B3AA-4412-A6E1-016D1B04A70B}" type="sibTrans" cxnId="{5C2964CA-C68D-4555-AF61-04D4542EA3A2}">
      <dgm:prSet/>
      <dgm:spPr/>
      <dgm:t>
        <a:bodyPr/>
        <a:lstStyle/>
        <a:p>
          <a:endParaRPr lang="it-IT" sz="2000"/>
        </a:p>
      </dgm:t>
    </dgm:pt>
    <dgm:pt modelId="{6715228C-8681-488A-BD68-A68BD5C2F859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 </a:t>
          </a:r>
          <a:r>
            <a:rPr lang="it-IT" sz="1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interviews</a:t>
          </a:r>
          <a:endParaRPr lang="it-I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DD88D-6BC6-4F13-9A13-83E17226E721}" type="parTrans" cxnId="{4EDEC3E0-9C28-4555-A618-485FAE1A3D64}">
      <dgm:prSet/>
      <dgm:spPr/>
      <dgm:t>
        <a:bodyPr/>
        <a:lstStyle/>
        <a:p>
          <a:endParaRPr lang="it-IT" sz="2000"/>
        </a:p>
      </dgm:t>
    </dgm:pt>
    <dgm:pt modelId="{3444AEB8-F2A4-49B8-8C86-75BCAD6AECBA}" type="sibTrans" cxnId="{4EDEC3E0-9C28-4555-A618-485FAE1A3D64}">
      <dgm:prSet/>
      <dgm:spPr/>
      <dgm:t>
        <a:bodyPr/>
        <a:lstStyle/>
        <a:p>
          <a:endParaRPr lang="it-IT" sz="2000"/>
        </a:p>
      </dgm:t>
    </dgm:pt>
    <dgm:pt modelId="{B23797C9-7DBC-4C80-81A5-B7742F59C4D8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Start the </a:t>
          </a:r>
          <a:r>
            <a:rPr lang="it-IT" sz="16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internship</a:t>
          </a:r>
          <a:endParaRPr lang="it-I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27D19-AFA0-4D8E-8254-67C27E91AE39}" type="parTrans" cxnId="{9FB48062-A572-46C8-A08A-5D90AAD3E5FA}">
      <dgm:prSet/>
      <dgm:spPr/>
      <dgm:t>
        <a:bodyPr/>
        <a:lstStyle/>
        <a:p>
          <a:endParaRPr lang="it-IT" sz="2000"/>
        </a:p>
      </dgm:t>
    </dgm:pt>
    <dgm:pt modelId="{1698B7F4-B143-42AD-80A2-9D78DF94F933}" type="sibTrans" cxnId="{9FB48062-A572-46C8-A08A-5D90AAD3E5FA}">
      <dgm:prSet/>
      <dgm:spPr/>
      <dgm:t>
        <a:bodyPr/>
        <a:lstStyle/>
        <a:p>
          <a:endParaRPr lang="it-IT" sz="2000"/>
        </a:p>
      </dgm:t>
    </dgm:pt>
    <dgm:pt modelId="{72D328C0-94AC-4E89-AA48-CC382F389856}" type="pres">
      <dgm:prSet presAssocID="{BA08CF69-8449-454C-927A-3D42A39879F8}" presName="Name0" presStyleCnt="0">
        <dgm:presLayoutVars>
          <dgm:dir/>
          <dgm:resizeHandles val="exact"/>
        </dgm:presLayoutVars>
      </dgm:prSet>
      <dgm:spPr/>
    </dgm:pt>
    <dgm:pt modelId="{A99C4E7A-CA86-4657-B0B1-9F52326113BD}" type="pres">
      <dgm:prSet presAssocID="{BA08CF69-8449-454C-927A-3D42A39879F8}" presName="arrow" presStyleLbl="bgShp" presStyleIdx="0" presStyleCn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049C2DAC-78A0-4972-A2A3-22F328A3F123}" type="pres">
      <dgm:prSet presAssocID="{BA08CF69-8449-454C-927A-3D42A39879F8}" presName="points" presStyleCnt="0"/>
      <dgm:spPr/>
    </dgm:pt>
    <dgm:pt modelId="{24815FFA-894A-4359-8CCC-D414CAAB6E31}" type="pres">
      <dgm:prSet presAssocID="{DC1AC351-7202-45B0-BC16-200BE94E03DC}" presName="compositeA" presStyleCnt="0"/>
      <dgm:spPr/>
    </dgm:pt>
    <dgm:pt modelId="{537929A1-D0C1-467C-9072-C4685F8E97E3}" type="pres">
      <dgm:prSet presAssocID="{DC1AC351-7202-45B0-BC16-200BE94E03DC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1E5E40-6B19-4BDF-A3E0-3EAEB1703CA9}" type="pres">
      <dgm:prSet presAssocID="{DC1AC351-7202-45B0-BC16-200BE94E03DC}" presName="circleA" presStyleLbl="node1" presStyleIdx="0" presStyleCnt="5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prstGeom prst="rect">
          <a:avLst/>
        </a:prstGeom>
      </dgm:spPr>
    </dgm:pt>
    <dgm:pt modelId="{BF4D6D4C-01DF-4B96-ACD2-8673A9BF221A}" type="pres">
      <dgm:prSet presAssocID="{DC1AC351-7202-45B0-BC16-200BE94E03DC}" presName="spaceA" presStyleCnt="0"/>
      <dgm:spPr/>
    </dgm:pt>
    <dgm:pt modelId="{F2B35B1B-7B7F-4193-A110-C79389F810AF}" type="pres">
      <dgm:prSet presAssocID="{BEE7A8CE-B3AA-4412-A6E1-016D1B04A70B}" presName="space" presStyleCnt="0"/>
      <dgm:spPr/>
    </dgm:pt>
    <dgm:pt modelId="{E297AAEB-9FBF-40C4-9C54-7BAA9AD3E008}" type="pres">
      <dgm:prSet presAssocID="{DB3701DC-2599-40A1-8811-565E57F0E38E}" presName="compositeB" presStyleCnt="0"/>
      <dgm:spPr/>
    </dgm:pt>
    <dgm:pt modelId="{9DE996F3-4263-4994-BEBD-EEB1AF0B02B6}" type="pres">
      <dgm:prSet presAssocID="{DB3701DC-2599-40A1-8811-565E57F0E38E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ECF2CE-7014-4E6A-B68F-611278847FFB}" type="pres">
      <dgm:prSet presAssocID="{DB3701DC-2599-40A1-8811-565E57F0E38E}" presName="circleB" presStyleLbl="node1" presStyleIdx="1" presStyleCnt="5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1943046" y="1757184"/>
          <a:ext cx="390485" cy="390485"/>
        </a:xfrm>
        <a:prstGeom prst="rect">
          <a:avLst/>
        </a:prstGeom>
        <a:ln/>
      </dgm:spPr>
    </dgm:pt>
    <dgm:pt modelId="{A21696DC-7B00-474A-AA20-666BAB0C2243}" type="pres">
      <dgm:prSet presAssocID="{DB3701DC-2599-40A1-8811-565E57F0E38E}" presName="spaceB" presStyleCnt="0"/>
      <dgm:spPr/>
    </dgm:pt>
    <dgm:pt modelId="{4DDE0708-A613-4786-BE72-BE4B6227AFA8}" type="pres">
      <dgm:prSet presAssocID="{35E5DE15-72AF-4CFA-88D9-54C800494E64}" presName="space" presStyleCnt="0"/>
      <dgm:spPr/>
    </dgm:pt>
    <dgm:pt modelId="{5C55BDF7-7060-4078-8606-03C456F45EAD}" type="pres">
      <dgm:prSet presAssocID="{A0090895-C2C0-4241-B87E-F8076772B44F}" presName="compositeA" presStyleCnt="0"/>
      <dgm:spPr/>
    </dgm:pt>
    <dgm:pt modelId="{C2F7EB35-FF3D-4DD0-AC7D-B6C0A86D2F18}" type="pres">
      <dgm:prSet presAssocID="{A0090895-C2C0-4241-B87E-F8076772B44F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303F3C-8D31-44F7-9584-B29AC7CF0DAB}" type="pres">
      <dgm:prSet presAssocID="{A0090895-C2C0-4241-B87E-F8076772B44F}" presName="circleA" presStyleLbl="node1" presStyleIdx="2" presStyleCnt="5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3389431" y="1757184"/>
          <a:ext cx="390485" cy="390485"/>
        </a:xfrm>
        <a:prstGeom prst="rect">
          <a:avLst/>
        </a:prstGeom>
        <a:ln/>
      </dgm:spPr>
    </dgm:pt>
    <dgm:pt modelId="{FFEBD0C0-EC55-4A88-96B4-7F06AC33BC03}" type="pres">
      <dgm:prSet presAssocID="{A0090895-C2C0-4241-B87E-F8076772B44F}" presName="spaceA" presStyleCnt="0"/>
      <dgm:spPr/>
    </dgm:pt>
    <dgm:pt modelId="{61C2C3A9-A28D-40ED-AD74-1ABD94DD2D9C}" type="pres">
      <dgm:prSet presAssocID="{349C05AA-EC4C-4E67-AEB6-211507A198B3}" presName="space" presStyleCnt="0"/>
      <dgm:spPr/>
    </dgm:pt>
    <dgm:pt modelId="{AA847FEA-AC75-42CA-BA5C-AF20BC05603D}" type="pres">
      <dgm:prSet presAssocID="{6715228C-8681-488A-BD68-A68BD5C2F859}" presName="compositeB" presStyleCnt="0"/>
      <dgm:spPr/>
    </dgm:pt>
    <dgm:pt modelId="{E3F7FA4B-85A4-4D64-A8F0-9666171329D5}" type="pres">
      <dgm:prSet presAssocID="{6715228C-8681-488A-BD68-A68BD5C2F859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61C2FC-AD95-4D50-835F-380AA7C7F525}" type="pres">
      <dgm:prSet presAssocID="{6715228C-8681-488A-BD68-A68BD5C2F859}" presName="circleB" presStyleLbl="node1" presStyleIdx="3" presStyleCnt="5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4835815" y="1757184"/>
          <a:ext cx="390485" cy="390485"/>
        </a:xfrm>
        <a:prstGeom prst="rect">
          <a:avLst/>
        </a:prstGeom>
        <a:ln/>
      </dgm:spPr>
    </dgm:pt>
    <dgm:pt modelId="{9CCF5CE2-5BB1-428A-90F0-F1E2AA9EFF30}" type="pres">
      <dgm:prSet presAssocID="{6715228C-8681-488A-BD68-A68BD5C2F859}" presName="spaceB" presStyleCnt="0"/>
      <dgm:spPr/>
    </dgm:pt>
    <dgm:pt modelId="{3AC40613-83F9-4E23-985E-0E1B6949AE7D}" type="pres">
      <dgm:prSet presAssocID="{3444AEB8-F2A4-49B8-8C86-75BCAD6AECBA}" presName="space" presStyleCnt="0"/>
      <dgm:spPr/>
    </dgm:pt>
    <dgm:pt modelId="{D4DB88B3-0012-4229-95A7-5EBD546C4109}" type="pres">
      <dgm:prSet presAssocID="{B23797C9-7DBC-4C80-81A5-B7742F59C4D8}" presName="compositeA" presStyleCnt="0"/>
      <dgm:spPr/>
    </dgm:pt>
    <dgm:pt modelId="{5DA165FF-90A0-45EA-9AC4-FCAD9C1FB612}" type="pres">
      <dgm:prSet presAssocID="{B23797C9-7DBC-4C80-81A5-B7742F59C4D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E2CCBC-D880-4760-A4A0-7A047F14AD5B}" type="pres">
      <dgm:prSet presAssocID="{B23797C9-7DBC-4C80-81A5-B7742F59C4D8}" presName="circleA" presStyleLbl="node1" presStyleIdx="4" presStyleCnt="5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6282199" y="1757184"/>
          <a:ext cx="390485" cy="390485"/>
        </a:xfrm>
        <a:prstGeom prst="rect">
          <a:avLst/>
        </a:prstGeom>
        <a:ln/>
      </dgm:spPr>
    </dgm:pt>
    <dgm:pt modelId="{621C212C-D43D-42D4-BE38-F900E2D299E1}" type="pres">
      <dgm:prSet presAssocID="{B23797C9-7DBC-4C80-81A5-B7742F59C4D8}" presName="spaceA" presStyleCnt="0"/>
      <dgm:spPr/>
    </dgm:pt>
  </dgm:ptLst>
  <dgm:cxnLst>
    <dgm:cxn modelId="{13B4EDFF-7B8B-4D3D-86A9-9B2F7A07FC21}" type="presOf" srcId="{B23797C9-7DBC-4C80-81A5-B7742F59C4D8}" destId="{5DA165FF-90A0-45EA-9AC4-FCAD9C1FB612}" srcOrd="0" destOrd="0" presId="urn:microsoft.com/office/officeart/2005/8/layout/hProcess11"/>
    <dgm:cxn modelId="{B753918C-6507-42FB-AD5D-61A44328C358}" type="presOf" srcId="{6715228C-8681-488A-BD68-A68BD5C2F859}" destId="{E3F7FA4B-85A4-4D64-A8F0-9666171329D5}" srcOrd="0" destOrd="0" presId="urn:microsoft.com/office/officeart/2005/8/layout/hProcess11"/>
    <dgm:cxn modelId="{4EDEC3E0-9C28-4555-A618-485FAE1A3D64}" srcId="{BA08CF69-8449-454C-927A-3D42A39879F8}" destId="{6715228C-8681-488A-BD68-A68BD5C2F859}" srcOrd="3" destOrd="0" parTransId="{B6EDD88D-6BC6-4F13-9A13-83E17226E721}" sibTransId="{3444AEB8-F2A4-49B8-8C86-75BCAD6AECBA}"/>
    <dgm:cxn modelId="{C5512E75-6F63-4A7F-9D4C-DB7B2F03F47B}" srcId="{BA08CF69-8449-454C-927A-3D42A39879F8}" destId="{A0090895-C2C0-4241-B87E-F8076772B44F}" srcOrd="2" destOrd="0" parTransId="{B5551E6F-21EE-4195-9B1E-5522AE955F3A}" sibTransId="{349C05AA-EC4C-4E67-AEB6-211507A198B3}"/>
    <dgm:cxn modelId="{9FB48062-A572-46C8-A08A-5D90AAD3E5FA}" srcId="{BA08CF69-8449-454C-927A-3D42A39879F8}" destId="{B23797C9-7DBC-4C80-81A5-B7742F59C4D8}" srcOrd="4" destOrd="0" parTransId="{62427D19-AFA0-4D8E-8254-67C27E91AE39}" sibTransId="{1698B7F4-B143-42AD-80A2-9D78DF94F933}"/>
    <dgm:cxn modelId="{8CC30BDD-A4B2-480C-BDD6-D161615471F8}" type="presOf" srcId="{BA08CF69-8449-454C-927A-3D42A39879F8}" destId="{72D328C0-94AC-4E89-AA48-CC382F389856}" srcOrd="0" destOrd="0" presId="urn:microsoft.com/office/officeart/2005/8/layout/hProcess11"/>
    <dgm:cxn modelId="{C13423BE-3C82-4746-95AC-77E633E71C70}" srcId="{BA08CF69-8449-454C-927A-3D42A39879F8}" destId="{DB3701DC-2599-40A1-8811-565E57F0E38E}" srcOrd="1" destOrd="0" parTransId="{AC96BBEB-42C2-476C-841A-4DF224F8A03A}" sibTransId="{35E5DE15-72AF-4CFA-88D9-54C800494E64}"/>
    <dgm:cxn modelId="{5C2964CA-C68D-4555-AF61-04D4542EA3A2}" srcId="{BA08CF69-8449-454C-927A-3D42A39879F8}" destId="{DC1AC351-7202-45B0-BC16-200BE94E03DC}" srcOrd="0" destOrd="0" parTransId="{0A1BA07E-8EAC-4540-B02F-D568D7E47EAC}" sibTransId="{BEE7A8CE-B3AA-4412-A6E1-016D1B04A70B}"/>
    <dgm:cxn modelId="{72D46C3C-91BA-45FA-9B0C-8392D77D1384}" type="presOf" srcId="{DB3701DC-2599-40A1-8811-565E57F0E38E}" destId="{9DE996F3-4263-4994-BEBD-EEB1AF0B02B6}" srcOrd="0" destOrd="0" presId="urn:microsoft.com/office/officeart/2005/8/layout/hProcess11"/>
    <dgm:cxn modelId="{23E9427A-9321-4BE7-ADBD-EBE13E4FF791}" type="presOf" srcId="{DC1AC351-7202-45B0-BC16-200BE94E03DC}" destId="{537929A1-D0C1-467C-9072-C4685F8E97E3}" srcOrd="0" destOrd="0" presId="urn:microsoft.com/office/officeart/2005/8/layout/hProcess11"/>
    <dgm:cxn modelId="{A8DD113F-7590-4C68-906F-1CE779AB6CD3}" type="presOf" srcId="{A0090895-C2C0-4241-B87E-F8076772B44F}" destId="{C2F7EB35-FF3D-4DD0-AC7D-B6C0A86D2F18}" srcOrd="0" destOrd="0" presId="urn:microsoft.com/office/officeart/2005/8/layout/hProcess11"/>
    <dgm:cxn modelId="{3A6C733A-02F9-4BC6-84C8-EABE109DF139}" type="presParOf" srcId="{72D328C0-94AC-4E89-AA48-CC382F389856}" destId="{A99C4E7A-CA86-4657-B0B1-9F52326113BD}" srcOrd="0" destOrd="0" presId="urn:microsoft.com/office/officeart/2005/8/layout/hProcess11"/>
    <dgm:cxn modelId="{9A148E06-432C-4AC5-9CB3-8F4B6357C193}" type="presParOf" srcId="{72D328C0-94AC-4E89-AA48-CC382F389856}" destId="{049C2DAC-78A0-4972-A2A3-22F328A3F123}" srcOrd="1" destOrd="0" presId="urn:microsoft.com/office/officeart/2005/8/layout/hProcess11"/>
    <dgm:cxn modelId="{E66D743A-9185-48F1-AF6B-80176B2F24EE}" type="presParOf" srcId="{049C2DAC-78A0-4972-A2A3-22F328A3F123}" destId="{24815FFA-894A-4359-8CCC-D414CAAB6E31}" srcOrd="0" destOrd="0" presId="urn:microsoft.com/office/officeart/2005/8/layout/hProcess11"/>
    <dgm:cxn modelId="{72181B67-F43B-4841-9F64-84ED5F28400B}" type="presParOf" srcId="{24815FFA-894A-4359-8CCC-D414CAAB6E31}" destId="{537929A1-D0C1-467C-9072-C4685F8E97E3}" srcOrd="0" destOrd="0" presId="urn:microsoft.com/office/officeart/2005/8/layout/hProcess11"/>
    <dgm:cxn modelId="{88229204-24B4-417B-A4C2-70EAA8E92A2C}" type="presParOf" srcId="{24815FFA-894A-4359-8CCC-D414CAAB6E31}" destId="{261E5E40-6B19-4BDF-A3E0-3EAEB1703CA9}" srcOrd="1" destOrd="0" presId="urn:microsoft.com/office/officeart/2005/8/layout/hProcess11"/>
    <dgm:cxn modelId="{ECF98977-F708-4A06-B437-37479225809C}" type="presParOf" srcId="{24815FFA-894A-4359-8CCC-D414CAAB6E31}" destId="{BF4D6D4C-01DF-4B96-ACD2-8673A9BF221A}" srcOrd="2" destOrd="0" presId="urn:microsoft.com/office/officeart/2005/8/layout/hProcess11"/>
    <dgm:cxn modelId="{CD68C659-ABC6-417D-9CF1-01E0803169E4}" type="presParOf" srcId="{049C2DAC-78A0-4972-A2A3-22F328A3F123}" destId="{F2B35B1B-7B7F-4193-A110-C79389F810AF}" srcOrd="1" destOrd="0" presId="urn:microsoft.com/office/officeart/2005/8/layout/hProcess11"/>
    <dgm:cxn modelId="{D7B17616-AEB7-490F-A6BA-DFCB218C21BB}" type="presParOf" srcId="{049C2DAC-78A0-4972-A2A3-22F328A3F123}" destId="{E297AAEB-9FBF-40C4-9C54-7BAA9AD3E008}" srcOrd="2" destOrd="0" presId="urn:microsoft.com/office/officeart/2005/8/layout/hProcess11"/>
    <dgm:cxn modelId="{9990EF22-343E-4F12-8A70-F8AF8C35CE0B}" type="presParOf" srcId="{E297AAEB-9FBF-40C4-9C54-7BAA9AD3E008}" destId="{9DE996F3-4263-4994-BEBD-EEB1AF0B02B6}" srcOrd="0" destOrd="0" presId="urn:microsoft.com/office/officeart/2005/8/layout/hProcess11"/>
    <dgm:cxn modelId="{67A7AD80-8B1F-4665-9BEF-467E47C9DFA8}" type="presParOf" srcId="{E297AAEB-9FBF-40C4-9C54-7BAA9AD3E008}" destId="{EFECF2CE-7014-4E6A-B68F-611278847FFB}" srcOrd="1" destOrd="0" presId="urn:microsoft.com/office/officeart/2005/8/layout/hProcess11"/>
    <dgm:cxn modelId="{222D2739-2C12-4981-A1ED-4518CAEA924E}" type="presParOf" srcId="{E297AAEB-9FBF-40C4-9C54-7BAA9AD3E008}" destId="{A21696DC-7B00-474A-AA20-666BAB0C2243}" srcOrd="2" destOrd="0" presId="urn:microsoft.com/office/officeart/2005/8/layout/hProcess11"/>
    <dgm:cxn modelId="{16D6DB50-90D5-4A85-9E31-E4A8CC076F87}" type="presParOf" srcId="{049C2DAC-78A0-4972-A2A3-22F328A3F123}" destId="{4DDE0708-A613-4786-BE72-BE4B6227AFA8}" srcOrd="3" destOrd="0" presId="urn:microsoft.com/office/officeart/2005/8/layout/hProcess11"/>
    <dgm:cxn modelId="{E6CF05F8-794C-42A8-A191-6FB9738BB1FB}" type="presParOf" srcId="{049C2DAC-78A0-4972-A2A3-22F328A3F123}" destId="{5C55BDF7-7060-4078-8606-03C456F45EAD}" srcOrd="4" destOrd="0" presId="urn:microsoft.com/office/officeart/2005/8/layout/hProcess11"/>
    <dgm:cxn modelId="{4FC8E77B-2B94-443B-8257-64844C7C81B1}" type="presParOf" srcId="{5C55BDF7-7060-4078-8606-03C456F45EAD}" destId="{C2F7EB35-FF3D-4DD0-AC7D-B6C0A86D2F18}" srcOrd="0" destOrd="0" presId="urn:microsoft.com/office/officeart/2005/8/layout/hProcess11"/>
    <dgm:cxn modelId="{DC86D8C6-D6AD-4EBE-A321-98EA09B71602}" type="presParOf" srcId="{5C55BDF7-7060-4078-8606-03C456F45EAD}" destId="{F7303F3C-8D31-44F7-9584-B29AC7CF0DAB}" srcOrd="1" destOrd="0" presId="urn:microsoft.com/office/officeart/2005/8/layout/hProcess11"/>
    <dgm:cxn modelId="{8F8F5D56-9911-4E69-9FE1-8CBC1F260EBA}" type="presParOf" srcId="{5C55BDF7-7060-4078-8606-03C456F45EAD}" destId="{FFEBD0C0-EC55-4A88-96B4-7F06AC33BC03}" srcOrd="2" destOrd="0" presId="urn:microsoft.com/office/officeart/2005/8/layout/hProcess11"/>
    <dgm:cxn modelId="{8E8537A4-ADA3-44DD-8A42-7591727BDB22}" type="presParOf" srcId="{049C2DAC-78A0-4972-A2A3-22F328A3F123}" destId="{61C2C3A9-A28D-40ED-AD74-1ABD94DD2D9C}" srcOrd="5" destOrd="0" presId="urn:microsoft.com/office/officeart/2005/8/layout/hProcess11"/>
    <dgm:cxn modelId="{D482E8C5-684F-4AA6-8B16-62C27B08F3E3}" type="presParOf" srcId="{049C2DAC-78A0-4972-A2A3-22F328A3F123}" destId="{AA847FEA-AC75-42CA-BA5C-AF20BC05603D}" srcOrd="6" destOrd="0" presId="urn:microsoft.com/office/officeart/2005/8/layout/hProcess11"/>
    <dgm:cxn modelId="{6E55CA20-977A-42A8-B49F-0EED111B9C64}" type="presParOf" srcId="{AA847FEA-AC75-42CA-BA5C-AF20BC05603D}" destId="{E3F7FA4B-85A4-4D64-A8F0-9666171329D5}" srcOrd="0" destOrd="0" presId="urn:microsoft.com/office/officeart/2005/8/layout/hProcess11"/>
    <dgm:cxn modelId="{FEC8FFFC-705A-42D6-89E7-71341786FA24}" type="presParOf" srcId="{AA847FEA-AC75-42CA-BA5C-AF20BC05603D}" destId="{E061C2FC-AD95-4D50-835F-380AA7C7F525}" srcOrd="1" destOrd="0" presId="urn:microsoft.com/office/officeart/2005/8/layout/hProcess11"/>
    <dgm:cxn modelId="{854FEDBA-E624-48BC-9CD5-1856AB99AF22}" type="presParOf" srcId="{AA847FEA-AC75-42CA-BA5C-AF20BC05603D}" destId="{9CCF5CE2-5BB1-428A-90F0-F1E2AA9EFF30}" srcOrd="2" destOrd="0" presId="urn:microsoft.com/office/officeart/2005/8/layout/hProcess11"/>
    <dgm:cxn modelId="{DB6BE235-675D-4265-B32B-5DC9EA65C452}" type="presParOf" srcId="{049C2DAC-78A0-4972-A2A3-22F328A3F123}" destId="{3AC40613-83F9-4E23-985E-0E1B6949AE7D}" srcOrd="7" destOrd="0" presId="urn:microsoft.com/office/officeart/2005/8/layout/hProcess11"/>
    <dgm:cxn modelId="{56641942-766A-42BA-825A-A60CAD39BDDE}" type="presParOf" srcId="{049C2DAC-78A0-4972-A2A3-22F328A3F123}" destId="{D4DB88B3-0012-4229-95A7-5EBD546C4109}" srcOrd="8" destOrd="0" presId="urn:microsoft.com/office/officeart/2005/8/layout/hProcess11"/>
    <dgm:cxn modelId="{832AE5D3-74BB-441D-BB13-CA959FD953C3}" type="presParOf" srcId="{D4DB88B3-0012-4229-95A7-5EBD546C4109}" destId="{5DA165FF-90A0-45EA-9AC4-FCAD9C1FB612}" srcOrd="0" destOrd="0" presId="urn:microsoft.com/office/officeart/2005/8/layout/hProcess11"/>
    <dgm:cxn modelId="{52873A99-8F8A-4B71-8D2A-DE234CDA9BA0}" type="presParOf" srcId="{D4DB88B3-0012-4229-95A7-5EBD546C4109}" destId="{22E2CCBC-D880-4760-A4A0-7A047F14AD5B}" srcOrd="1" destOrd="0" presId="urn:microsoft.com/office/officeart/2005/8/layout/hProcess11"/>
    <dgm:cxn modelId="{53098B76-10E0-4FAC-B7AA-712427D3B1C7}" type="presParOf" srcId="{D4DB88B3-0012-4229-95A7-5EBD546C4109}" destId="{621C212C-D43D-42D4-BE38-F900E2D299E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AFD90C-8A15-49FF-AC8D-4D197AC626C6}" type="doc">
      <dgm:prSet loTypeId="urn:microsoft.com/office/officeart/2005/8/layout/hProcess9" loCatId="process" qsTypeId="urn:microsoft.com/office/officeart/2005/8/quickstyle/3d3" qsCatId="3D" csTypeId="urn:microsoft.com/office/officeart/2005/8/colors/accent2_3" csCatId="accent2" phldr="1"/>
      <dgm:spPr/>
    </dgm:pt>
    <dgm:pt modelId="{8E8992FC-0EB8-40A1-A5A4-35FD4D692AA9}">
      <dgm:prSet phldrT="[Testo]" custT="1"/>
      <dgm:spPr>
        <a:solidFill>
          <a:srgbClr val="C0504D">
            <a:shade val="80000"/>
            <a:hueOff val="-8968"/>
            <a:satOff val="-1006"/>
            <a:lumOff val="642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 err="1" smtClean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Activate</a:t>
          </a:r>
          <a:endParaRPr lang="it-IT" sz="16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E359F15-30E0-4428-8363-032A96E8323E}" type="parTrans" cxnId="{888EB163-4556-4F17-801E-85293D891364}">
      <dgm:prSet/>
      <dgm:spPr/>
      <dgm:t>
        <a:bodyPr/>
        <a:lstStyle/>
        <a:p>
          <a:endParaRPr lang="it-IT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95E8D-38D0-4A9C-A736-D97BCCB8BA92}" type="sibTrans" cxnId="{888EB163-4556-4F17-801E-85293D891364}">
      <dgm:prSet/>
      <dgm:spPr/>
      <dgm:t>
        <a:bodyPr/>
        <a:lstStyle/>
        <a:p>
          <a:endParaRPr lang="it-IT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83EE6-8844-43B9-9B8D-539D2E5973C5}" type="pres">
      <dgm:prSet presAssocID="{5DAFD90C-8A15-49FF-AC8D-4D197AC626C6}" presName="CompostProcess" presStyleCnt="0">
        <dgm:presLayoutVars>
          <dgm:dir/>
          <dgm:resizeHandles val="exact"/>
        </dgm:presLayoutVars>
      </dgm:prSet>
      <dgm:spPr/>
    </dgm:pt>
    <dgm:pt modelId="{0B5F502D-2161-49CA-9F54-D9CC771016F0}" type="pres">
      <dgm:prSet presAssocID="{5DAFD90C-8A15-49FF-AC8D-4D197AC626C6}" presName="arrow" presStyleLbl="bgShp" presStyleIdx="0" presStyleCnt="1" custScaleX="39698" custScaleY="67244" custLinFactNeighborX="-24297" custLinFactNeighborY="-706"/>
      <dgm:spPr/>
    </dgm:pt>
    <dgm:pt modelId="{91254067-C465-4393-94A2-0775C73978E8}" type="pres">
      <dgm:prSet presAssocID="{5DAFD90C-8A15-49FF-AC8D-4D197AC626C6}" presName="linearProcess" presStyleCnt="0"/>
      <dgm:spPr/>
    </dgm:pt>
    <dgm:pt modelId="{EDCADFC9-501A-401C-BBCA-A01CE0ED51CB}" type="pres">
      <dgm:prSet presAssocID="{8E8992FC-0EB8-40A1-A5A4-35FD4D692AA9}" presName="textNode" presStyleLbl="node1" presStyleIdx="0" presStyleCnt="1" custScaleX="47101" custScaleY="69949" custLinFactNeighborX="-80202" custLinFactNeighborY="-3192">
        <dgm:presLayoutVars>
          <dgm:bulletEnabled val="1"/>
        </dgm:presLayoutVars>
      </dgm:prSet>
      <dgm:spPr>
        <a:xfrm>
          <a:off x="353795" y="1245384"/>
          <a:ext cx="1292074" cy="1307449"/>
        </a:xfrm>
        <a:prstGeom prst="rect">
          <a:avLst/>
        </a:prstGeom>
      </dgm:spPr>
      <dgm:t>
        <a:bodyPr/>
        <a:lstStyle/>
        <a:p>
          <a:endParaRPr lang="it-IT"/>
        </a:p>
      </dgm:t>
    </dgm:pt>
  </dgm:ptLst>
  <dgm:cxnLst>
    <dgm:cxn modelId="{888EB163-4556-4F17-801E-85293D891364}" srcId="{5DAFD90C-8A15-49FF-AC8D-4D197AC626C6}" destId="{8E8992FC-0EB8-40A1-A5A4-35FD4D692AA9}" srcOrd="0" destOrd="0" parTransId="{BE359F15-30E0-4428-8363-032A96E8323E}" sibTransId="{AF695E8D-38D0-4A9C-A736-D97BCCB8BA92}"/>
    <dgm:cxn modelId="{B7487FA3-7EBC-471E-B0A2-807174A9AE64}" type="presOf" srcId="{8E8992FC-0EB8-40A1-A5A4-35FD4D692AA9}" destId="{EDCADFC9-501A-401C-BBCA-A01CE0ED51CB}" srcOrd="0" destOrd="0" presId="urn:microsoft.com/office/officeart/2005/8/layout/hProcess9"/>
    <dgm:cxn modelId="{893D2734-01F0-4E5A-8AFE-72A9478CDAE7}" type="presOf" srcId="{5DAFD90C-8A15-49FF-AC8D-4D197AC626C6}" destId="{A3983EE6-8844-43B9-9B8D-539D2E5973C5}" srcOrd="0" destOrd="0" presId="urn:microsoft.com/office/officeart/2005/8/layout/hProcess9"/>
    <dgm:cxn modelId="{66FE8271-5D72-4606-B981-4FEBA4F2DAA5}" type="presParOf" srcId="{A3983EE6-8844-43B9-9B8D-539D2E5973C5}" destId="{0B5F502D-2161-49CA-9F54-D9CC771016F0}" srcOrd="0" destOrd="0" presId="urn:microsoft.com/office/officeart/2005/8/layout/hProcess9"/>
    <dgm:cxn modelId="{22EE6D7A-99E4-492E-8332-7CF9F2ED08F7}" type="presParOf" srcId="{A3983EE6-8844-43B9-9B8D-539D2E5973C5}" destId="{91254067-C465-4393-94A2-0775C73978E8}" srcOrd="1" destOrd="0" presId="urn:microsoft.com/office/officeart/2005/8/layout/hProcess9"/>
    <dgm:cxn modelId="{359852D9-12D2-444B-93C4-728FE6B55D0E}" type="presParOf" srcId="{91254067-C465-4393-94A2-0775C73978E8}" destId="{EDCADFC9-501A-401C-BBCA-A01CE0ED51CB}" srcOrd="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50FFDB-8330-4BF1-8D6B-966AC28B15F6}" type="doc">
      <dgm:prSet loTypeId="urn:microsoft.com/office/officeart/2005/8/layout/list1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669581EA-1F0A-4ED7-A20F-DBD4766B1CD7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In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how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long?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58E14-4B39-42B1-BEB8-69DA778E35E3}" type="parTrans" cxnId="{3F5EFD05-7FB4-412A-AAFA-5FDF3D0A83C9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341C5-B8E8-486E-BF60-6522C65A4A90}" type="sibTrans" cxnId="{3F5EFD05-7FB4-412A-AAFA-5FDF3D0A83C9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B4298-A106-474F-99BF-B2D5FE8F5AE3}">
      <dgm:prSet phldrT="[Testo]" custT="1"/>
      <dgm:spPr/>
      <dgm:t>
        <a:bodyPr/>
        <a:lstStyle/>
        <a:p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Though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channels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A0A67-422A-4F83-B85C-443CDDF3E5FD}" type="parTrans" cxnId="{123A9B1F-E941-4951-85CB-F62A6C32E9C8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BCD3-48E3-4644-9A0B-C3D6703527E9}" type="sibTrans" cxnId="{123A9B1F-E941-4951-85CB-F62A6C32E9C8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8C870-E8FB-44DF-8E3D-9680B6E8321E}">
      <dgm:prSet phldrT="[Testo]" custT="1"/>
      <dgm:spPr/>
      <dgm:t>
        <a:bodyPr/>
        <a:lstStyle/>
        <a:p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documents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61B9F-A106-4E84-A424-FB6A401F1CFA}" type="parTrans" cxnId="{4D08A400-2F14-4CC6-B03F-88266D39756D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F7E47-4D1F-41E8-AB86-2652EFDECC9F}" type="sibTrans" cxnId="{4D08A400-2F14-4CC6-B03F-88266D39756D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88CA0-8A3B-4319-BF1C-BD12A13CE560}">
      <dgm:prSet phldrT="[Testo]" custT="1"/>
      <dgm:spPr/>
      <dgm:t>
        <a:bodyPr/>
        <a:lstStyle/>
        <a:p>
          <a:r>
            <a:rPr lang="it-IT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Why</a:t>
          </a:r>
          <a:r>
            <a:rPr lang="it-IT" sz="16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31DF9-7049-464B-8F67-480A0B6B176D}" type="parTrans" cxnId="{084A95F8-FAAE-42E1-9620-D3C87DDA3175}">
      <dgm:prSet/>
      <dgm:spPr/>
      <dgm:t>
        <a:bodyPr/>
        <a:lstStyle/>
        <a:p>
          <a:endParaRPr lang="it-IT"/>
        </a:p>
      </dgm:t>
    </dgm:pt>
    <dgm:pt modelId="{AA574E4B-4E3B-47AA-A585-911A10204CD6}" type="sibTrans" cxnId="{084A95F8-FAAE-42E1-9620-D3C87DDA3175}">
      <dgm:prSet/>
      <dgm:spPr/>
      <dgm:t>
        <a:bodyPr/>
        <a:lstStyle/>
        <a:p>
          <a:endParaRPr lang="it-IT"/>
        </a:p>
      </dgm:t>
    </dgm:pt>
    <dgm:pt modelId="{6DBB7C5C-7929-486E-B4D8-5366B7C4CAC9}" type="pres">
      <dgm:prSet presAssocID="{1E50FFDB-8330-4BF1-8D6B-966AC28B15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CC34340-42AB-4BFE-8162-C90BB751FD1F}" type="pres">
      <dgm:prSet presAssocID="{669581EA-1F0A-4ED7-A20F-DBD4766B1CD7}" presName="parentLin" presStyleCnt="0"/>
      <dgm:spPr/>
    </dgm:pt>
    <dgm:pt modelId="{C8D5567B-212B-4D5C-917F-9DCC53106062}" type="pres">
      <dgm:prSet presAssocID="{669581EA-1F0A-4ED7-A20F-DBD4766B1CD7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1FE97B2B-9B8E-497D-BD7C-836797DB9AC2}" type="pres">
      <dgm:prSet presAssocID="{669581EA-1F0A-4ED7-A20F-DBD4766B1CD7}" presName="parentText" presStyleLbl="node1" presStyleIdx="0" presStyleCnt="4">
        <dgm:presLayoutVars>
          <dgm:chMax val="0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it-IT"/>
        </a:p>
      </dgm:t>
    </dgm:pt>
    <dgm:pt modelId="{F53E5544-695D-4449-9570-0F5FA2014A3C}" type="pres">
      <dgm:prSet presAssocID="{669581EA-1F0A-4ED7-A20F-DBD4766B1CD7}" presName="negativeSpace" presStyleCnt="0"/>
      <dgm:spPr/>
    </dgm:pt>
    <dgm:pt modelId="{52263E1E-7B49-458C-9B37-B71BFC4CB842}" type="pres">
      <dgm:prSet presAssocID="{669581EA-1F0A-4ED7-A20F-DBD4766B1CD7}" presName="childText" presStyleLbl="conFgAcc1" presStyleIdx="0" presStyleCnt="4" custLinFactNeighborY="-30259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  <dgm:pt modelId="{5784DBF1-F16A-4800-995F-33CC12DC03BF}" type="pres">
      <dgm:prSet presAssocID="{46A341C5-B8E8-486E-BF60-6522C65A4A90}" presName="spaceBetweenRectangles" presStyleCnt="0"/>
      <dgm:spPr/>
    </dgm:pt>
    <dgm:pt modelId="{8F9D757B-4CD5-4F29-BAB8-946AFAE8B624}" type="pres">
      <dgm:prSet presAssocID="{2A1B4298-A106-474F-99BF-B2D5FE8F5AE3}" presName="parentLin" presStyleCnt="0"/>
      <dgm:spPr/>
    </dgm:pt>
    <dgm:pt modelId="{F79540BF-B46F-4D9B-97FB-1D516C10ED10}" type="pres">
      <dgm:prSet presAssocID="{2A1B4298-A106-474F-99BF-B2D5FE8F5AE3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E57E1E28-6422-441C-A6E8-EC2CA09E2BE9}" type="pres">
      <dgm:prSet presAssocID="{2A1B4298-A106-474F-99BF-B2D5FE8F5AE3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EAF42C28-AFA3-4729-B407-1C0970F2362A}" type="pres">
      <dgm:prSet presAssocID="{2A1B4298-A106-474F-99BF-B2D5FE8F5AE3}" presName="negativeSpace" presStyleCnt="0"/>
      <dgm:spPr/>
    </dgm:pt>
    <dgm:pt modelId="{76CAF4FD-50D7-4971-BEC2-2A0B16E09A48}" type="pres">
      <dgm:prSet presAssocID="{2A1B4298-A106-474F-99BF-B2D5FE8F5AE3}" presName="childText" presStyleLbl="conFgAcc1" presStyleIdx="1" presStyleCnt="4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D47F1853-57D8-4A4C-B8FE-7D5EA4DD0DD9}" type="pres">
      <dgm:prSet presAssocID="{B40ABCD3-48E3-4644-9A0B-C3D6703527E9}" presName="spaceBetweenRectangles" presStyleCnt="0"/>
      <dgm:spPr/>
    </dgm:pt>
    <dgm:pt modelId="{85EEBF39-9EEE-45BF-8DAB-A105A1CA287E}" type="pres">
      <dgm:prSet presAssocID="{8B08C870-E8FB-44DF-8E3D-9680B6E8321E}" presName="parentLin" presStyleCnt="0"/>
      <dgm:spPr/>
    </dgm:pt>
    <dgm:pt modelId="{000132E7-5B55-4A28-9B0A-580FBE84D048}" type="pres">
      <dgm:prSet presAssocID="{8B08C870-E8FB-44DF-8E3D-9680B6E8321E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40044775-266A-4B6B-BD31-4D77467F00BF}" type="pres">
      <dgm:prSet presAssocID="{8B08C870-E8FB-44DF-8E3D-9680B6E8321E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6899237C-A3D1-49CA-91A2-F1716F1A5AC1}" type="pres">
      <dgm:prSet presAssocID="{8B08C870-E8FB-44DF-8E3D-9680B6E8321E}" presName="negativeSpace" presStyleCnt="0"/>
      <dgm:spPr/>
    </dgm:pt>
    <dgm:pt modelId="{48726096-3CE3-49F0-B25D-4FF7E6BC2975}" type="pres">
      <dgm:prSet presAssocID="{8B08C870-E8FB-44DF-8E3D-9680B6E8321E}" presName="childText" presStyleLbl="conFgAcc1" presStyleIdx="2" presStyleCnt="4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  <dgm:pt modelId="{2CFB7ED9-29E5-49A1-A2BD-0EBE44972CAA}" type="pres">
      <dgm:prSet presAssocID="{3CFF7E47-4D1F-41E8-AB86-2652EFDECC9F}" presName="spaceBetweenRectangles" presStyleCnt="0"/>
      <dgm:spPr/>
    </dgm:pt>
    <dgm:pt modelId="{EEC141A2-D365-4CCB-9668-6103B98B19FA}" type="pres">
      <dgm:prSet presAssocID="{95E88CA0-8A3B-4319-BF1C-BD12A13CE560}" presName="parentLin" presStyleCnt="0"/>
      <dgm:spPr/>
    </dgm:pt>
    <dgm:pt modelId="{F327C054-8E51-42D1-9FDC-88714E4D6E2D}" type="pres">
      <dgm:prSet presAssocID="{95E88CA0-8A3B-4319-BF1C-BD12A13CE560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C84042A7-8F04-40C3-96B7-DFA2CD5D2177}" type="pres">
      <dgm:prSet presAssocID="{95E88CA0-8A3B-4319-BF1C-BD12A13CE560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4F8690E9-1831-46CE-91CA-01E2FDCCC4D5}" type="pres">
      <dgm:prSet presAssocID="{95E88CA0-8A3B-4319-BF1C-BD12A13CE560}" presName="negativeSpace" presStyleCnt="0"/>
      <dgm:spPr/>
    </dgm:pt>
    <dgm:pt modelId="{278D1998-74E7-40C4-B210-4CA822193AF6}" type="pres">
      <dgm:prSet presAssocID="{95E88CA0-8A3B-4319-BF1C-BD12A13CE560}" presName="childText" presStyleLbl="conFgAcc1" presStyleIdx="3" presStyleCnt="4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</dgm:ptLst>
  <dgm:cxnLst>
    <dgm:cxn modelId="{5456FFC8-E8B5-4D05-BF00-F848A987B558}" type="presOf" srcId="{1E50FFDB-8330-4BF1-8D6B-966AC28B15F6}" destId="{6DBB7C5C-7929-486E-B4D8-5366B7C4CAC9}" srcOrd="0" destOrd="0" presId="urn:microsoft.com/office/officeart/2005/8/layout/list1"/>
    <dgm:cxn modelId="{084A95F8-FAAE-42E1-9620-D3C87DDA3175}" srcId="{1E50FFDB-8330-4BF1-8D6B-966AC28B15F6}" destId="{95E88CA0-8A3B-4319-BF1C-BD12A13CE560}" srcOrd="3" destOrd="0" parTransId="{71A31DF9-7049-464B-8F67-480A0B6B176D}" sibTransId="{AA574E4B-4E3B-47AA-A585-911A10204CD6}"/>
    <dgm:cxn modelId="{2D730968-0DE0-41DF-BDBA-5C4568691E8E}" type="presOf" srcId="{95E88CA0-8A3B-4319-BF1C-BD12A13CE560}" destId="{C84042A7-8F04-40C3-96B7-DFA2CD5D2177}" srcOrd="1" destOrd="0" presId="urn:microsoft.com/office/officeart/2005/8/layout/list1"/>
    <dgm:cxn modelId="{D1A46573-0AEB-4791-833C-3F917C197BC9}" type="presOf" srcId="{95E88CA0-8A3B-4319-BF1C-BD12A13CE560}" destId="{F327C054-8E51-42D1-9FDC-88714E4D6E2D}" srcOrd="0" destOrd="0" presId="urn:microsoft.com/office/officeart/2005/8/layout/list1"/>
    <dgm:cxn modelId="{3F5EFD05-7FB4-412A-AAFA-5FDF3D0A83C9}" srcId="{1E50FFDB-8330-4BF1-8D6B-966AC28B15F6}" destId="{669581EA-1F0A-4ED7-A20F-DBD4766B1CD7}" srcOrd="0" destOrd="0" parTransId="{09C58E14-4B39-42B1-BEB8-69DA778E35E3}" sibTransId="{46A341C5-B8E8-486E-BF60-6522C65A4A90}"/>
    <dgm:cxn modelId="{85AA60D2-7ECD-4100-BDD5-B4008B3682F1}" type="presOf" srcId="{8B08C870-E8FB-44DF-8E3D-9680B6E8321E}" destId="{40044775-266A-4B6B-BD31-4D77467F00BF}" srcOrd="1" destOrd="0" presId="urn:microsoft.com/office/officeart/2005/8/layout/list1"/>
    <dgm:cxn modelId="{207FE35F-C9D5-4DEB-8832-4035B61574DB}" type="presOf" srcId="{669581EA-1F0A-4ED7-A20F-DBD4766B1CD7}" destId="{1FE97B2B-9B8E-497D-BD7C-836797DB9AC2}" srcOrd="1" destOrd="0" presId="urn:microsoft.com/office/officeart/2005/8/layout/list1"/>
    <dgm:cxn modelId="{D5FE2BC3-CCF0-4769-86DD-9CB131410F19}" type="presOf" srcId="{669581EA-1F0A-4ED7-A20F-DBD4766B1CD7}" destId="{C8D5567B-212B-4D5C-917F-9DCC53106062}" srcOrd="0" destOrd="0" presId="urn:microsoft.com/office/officeart/2005/8/layout/list1"/>
    <dgm:cxn modelId="{123A9B1F-E941-4951-85CB-F62A6C32E9C8}" srcId="{1E50FFDB-8330-4BF1-8D6B-966AC28B15F6}" destId="{2A1B4298-A106-474F-99BF-B2D5FE8F5AE3}" srcOrd="1" destOrd="0" parTransId="{8F5A0A67-422A-4F83-B85C-443CDDF3E5FD}" sibTransId="{B40ABCD3-48E3-4644-9A0B-C3D6703527E9}"/>
    <dgm:cxn modelId="{CFCD6BDA-8F5F-4394-BBEC-10775E9320DF}" type="presOf" srcId="{2A1B4298-A106-474F-99BF-B2D5FE8F5AE3}" destId="{F79540BF-B46F-4D9B-97FB-1D516C10ED10}" srcOrd="0" destOrd="0" presId="urn:microsoft.com/office/officeart/2005/8/layout/list1"/>
    <dgm:cxn modelId="{64FD7966-E5F9-499A-A89D-EE9B70B081D0}" type="presOf" srcId="{2A1B4298-A106-474F-99BF-B2D5FE8F5AE3}" destId="{E57E1E28-6422-441C-A6E8-EC2CA09E2BE9}" srcOrd="1" destOrd="0" presId="urn:microsoft.com/office/officeart/2005/8/layout/list1"/>
    <dgm:cxn modelId="{4D08A400-2F14-4CC6-B03F-88266D39756D}" srcId="{1E50FFDB-8330-4BF1-8D6B-966AC28B15F6}" destId="{8B08C870-E8FB-44DF-8E3D-9680B6E8321E}" srcOrd="2" destOrd="0" parTransId="{5BE61B9F-A106-4E84-A424-FB6A401F1CFA}" sibTransId="{3CFF7E47-4D1F-41E8-AB86-2652EFDECC9F}"/>
    <dgm:cxn modelId="{2FB9E8DE-A429-43D7-8825-2749128EAEE0}" type="presOf" srcId="{8B08C870-E8FB-44DF-8E3D-9680B6E8321E}" destId="{000132E7-5B55-4A28-9B0A-580FBE84D048}" srcOrd="0" destOrd="0" presId="urn:microsoft.com/office/officeart/2005/8/layout/list1"/>
    <dgm:cxn modelId="{22C437FD-0D0B-489D-A0D1-7AD77F31F296}" type="presParOf" srcId="{6DBB7C5C-7929-486E-B4D8-5366B7C4CAC9}" destId="{0CC34340-42AB-4BFE-8162-C90BB751FD1F}" srcOrd="0" destOrd="0" presId="urn:microsoft.com/office/officeart/2005/8/layout/list1"/>
    <dgm:cxn modelId="{4FD34B36-26C3-4023-BDE8-3F66118D5623}" type="presParOf" srcId="{0CC34340-42AB-4BFE-8162-C90BB751FD1F}" destId="{C8D5567B-212B-4D5C-917F-9DCC53106062}" srcOrd="0" destOrd="0" presId="urn:microsoft.com/office/officeart/2005/8/layout/list1"/>
    <dgm:cxn modelId="{AFB1CFAB-6D02-43DA-A383-7A248353E14B}" type="presParOf" srcId="{0CC34340-42AB-4BFE-8162-C90BB751FD1F}" destId="{1FE97B2B-9B8E-497D-BD7C-836797DB9AC2}" srcOrd="1" destOrd="0" presId="urn:microsoft.com/office/officeart/2005/8/layout/list1"/>
    <dgm:cxn modelId="{14DDDB92-97CE-4492-BFA3-02F8872A195E}" type="presParOf" srcId="{6DBB7C5C-7929-486E-B4D8-5366B7C4CAC9}" destId="{F53E5544-695D-4449-9570-0F5FA2014A3C}" srcOrd="1" destOrd="0" presId="urn:microsoft.com/office/officeart/2005/8/layout/list1"/>
    <dgm:cxn modelId="{42962781-9317-41EC-B8B8-442A322C014E}" type="presParOf" srcId="{6DBB7C5C-7929-486E-B4D8-5366B7C4CAC9}" destId="{52263E1E-7B49-458C-9B37-B71BFC4CB842}" srcOrd="2" destOrd="0" presId="urn:microsoft.com/office/officeart/2005/8/layout/list1"/>
    <dgm:cxn modelId="{7070E105-5AA1-49DC-B0AF-51B2B83F92E0}" type="presParOf" srcId="{6DBB7C5C-7929-486E-B4D8-5366B7C4CAC9}" destId="{5784DBF1-F16A-4800-995F-33CC12DC03BF}" srcOrd="3" destOrd="0" presId="urn:microsoft.com/office/officeart/2005/8/layout/list1"/>
    <dgm:cxn modelId="{52295669-AC77-43E7-8668-9DA4DFFADC31}" type="presParOf" srcId="{6DBB7C5C-7929-486E-B4D8-5366B7C4CAC9}" destId="{8F9D757B-4CD5-4F29-BAB8-946AFAE8B624}" srcOrd="4" destOrd="0" presId="urn:microsoft.com/office/officeart/2005/8/layout/list1"/>
    <dgm:cxn modelId="{FE1F5FF7-08B0-42F2-B431-41CE14564230}" type="presParOf" srcId="{8F9D757B-4CD5-4F29-BAB8-946AFAE8B624}" destId="{F79540BF-B46F-4D9B-97FB-1D516C10ED10}" srcOrd="0" destOrd="0" presId="urn:microsoft.com/office/officeart/2005/8/layout/list1"/>
    <dgm:cxn modelId="{CADE76A6-4843-4472-BDA3-11C4F1EA9BB6}" type="presParOf" srcId="{8F9D757B-4CD5-4F29-BAB8-946AFAE8B624}" destId="{E57E1E28-6422-441C-A6E8-EC2CA09E2BE9}" srcOrd="1" destOrd="0" presId="urn:microsoft.com/office/officeart/2005/8/layout/list1"/>
    <dgm:cxn modelId="{5B35B33F-3754-46CE-A6C7-64BABBC47A70}" type="presParOf" srcId="{6DBB7C5C-7929-486E-B4D8-5366B7C4CAC9}" destId="{EAF42C28-AFA3-4729-B407-1C0970F2362A}" srcOrd="5" destOrd="0" presId="urn:microsoft.com/office/officeart/2005/8/layout/list1"/>
    <dgm:cxn modelId="{A82E0787-0AA0-4471-B3CF-7BA1F2AE6F63}" type="presParOf" srcId="{6DBB7C5C-7929-486E-B4D8-5366B7C4CAC9}" destId="{76CAF4FD-50D7-4971-BEC2-2A0B16E09A48}" srcOrd="6" destOrd="0" presId="urn:microsoft.com/office/officeart/2005/8/layout/list1"/>
    <dgm:cxn modelId="{1159AEC7-A2B7-4C5B-A457-7E62518B5B0B}" type="presParOf" srcId="{6DBB7C5C-7929-486E-B4D8-5366B7C4CAC9}" destId="{D47F1853-57D8-4A4C-B8FE-7D5EA4DD0DD9}" srcOrd="7" destOrd="0" presId="urn:microsoft.com/office/officeart/2005/8/layout/list1"/>
    <dgm:cxn modelId="{DD988A6C-938C-4B9B-A0D5-3A7A549505FA}" type="presParOf" srcId="{6DBB7C5C-7929-486E-B4D8-5366B7C4CAC9}" destId="{85EEBF39-9EEE-45BF-8DAB-A105A1CA287E}" srcOrd="8" destOrd="0" presId="urn:microsoft.com/office/officeart/2005/8/layout/list1"/>
    <dgm:cxn modelId="{B9D96C06-A0F0-4EBE-88B7-31D563016411}" type="presParOf" srcId="{85EEBF39-9EEE-45BF-8DAB-A105A1CA287E}" destId="{000132E7-5B55-4A28-9B0A-580FBE84D048}" srcOrd="0" destOrd="0" presId="urn:microsoft.com/office/officeart/2005/8/layout/list1"/>
    <dgm:cxn modelId="{942066FA-F8C7-4A2F-8043-9B486F6B7090}" type="presParOf" srcId="{85EEBF39-9EEE-45BF-8DAB-A105A1CA287E}" destId="{40044775-266A-4B6B-BD31-4D77467F00BF}" srcOrd="1" destOrd="0" presId="urn:microsoft.com/office/officeart/2005/8/layout/list1"/>
    <dgm:cxn modelId="{455C00A1-24BE-4969-B664-9D50FA6928B5}" type="presParOf" srcId="{6DBB7C5C-7929-486E-B4D8-5366B7C4CAC9}" destId="{6899237C-A3D1-49CA-91A2-F1716F1A5AC1}" srcOrd="9" destOrd="0" presId="urn:microsoft.com/office/officeart/2005/8/layout/list1"/>
    <dgm:cxn modelId="{2192164C-D69B-4112-A2EE-9D2CF68ACFD0}" type="presParOf" srcId="{6DBB7C5C-7929-486E-B4D8-5366B7C4CAC9}" destId="{48726096-3CE3-49F0-B25D-4FF7E6BC2975}" srcOrd="10" destOrd="0" presId="urn:microsoft.com/office/officeart/2005/8/layout/list1"/>
    <dgm:cxn modelId="{F98AFCF8-1BF8-483F-8C19-722E0311393D}" type="presParOf" srcId="{6DBB7C5C-7929-486E-B4D8-5366B7C4CAC9}" destId="{2CFB7ED9-29E5-49A1-A2BD-0EBE44972CAA}" srcOrd="11" destOrd="0" presId="urn:microsoft.com/office/officeart/2005/8/layout/list1"/>
    <dgm:cxn modelId="{9A397F7A-09D3-438D-A8BE-43D49A20B6A9}" type="presParOf" srcId="{6DBB7C5C-7929-486E-B4D8-5366B7C4CAC9}" destId="{EEC141A2-D365-4CCB-9668-6103B98B19FA}" srcOrd="12" destOrd="0" presId="urn:microsoft.com/office/officeart/2005/8/layout/list1"/>
    <dgm:cxn modelId="{36E7FA7D-846C-4F85-917A-B866E7D6A9AB}" type="presParOf" srcId="{EEC141A2-D365-4CCB-9668-6103B98B19FA}" destId="{F327C054-8E51-42D1-9FDC-88714E4D6E2D}" srcOrd="0" destOrd="0" presId="urn:microsoft.com/office/officeart/2005/8/layout/list1"/>
    <dgm:cxn modelId="{6C38F4A4-6E53-4488-B230-C26EC8DEC68A}" type="presParOf" srcId="{EEC141A2-D365-4CCB-9668-6103B98B19FA}" destId="{C84042A7-8F04-40C3-96B7-DFA2CD5D2177}" srcOrd="1" destOrd="0" presId="urn:microsoft.com/office/officeart/2005/8/layout/list1"/>
    <dgm:cxn modelId="{D68623B0-6474-4F6F-96B4-0DAF84F14268}" type="presParOf" srcId="{6DBB7C5C-7929-486E-B4D8-5366B7C4CAC9}" destId="{4F8690E9-1831-46CE-91CA-01E2FDCCC4D5}" srcOrd="13" destOrd="0" presId="urn:microsoft.com/office/officeart/2005/8/layout/list1"/>
    <dgm:cxn modelId="{51D926A5-B466-459D-AB1F-58E50299ECB2}" type="presParOf" srcId="{6DBB7C5C-7929-486E-B4D8-5366B7C4CAC9}" destId="{278D1998-74E7-40C4-B210-4CA822193AF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7AD7509-9879-4419-B162-64C6A387ED14}" type="doc">
      <dgm:prSet loTypeId="urn:microsoft.com/office/officeart/2005/8/layout/vProcess5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it-IT"/>
        </a:p>
      </dgm:t>
    </dgm:pt>
    <dgm:pt modelId="{73B3E7A9-5AE2-458D-9B9B-F2A47FF9960A}">
      <dgm:prSet phldrT="[Testo]" custT="1"/>
      <dgm:spPr/>
      <dgm:t>
        <a:bodyPr/>
        <a:lstStyle/>
        <a:p>
          <a:pPr algn="ctr"/>
          <a:r>
            <a:rPr lang="en-GB" sz="1200" dirty="0" smtClean="0">
              <a:latin typeface="Arial" panose="020B0604020202020204" pitchFamily="34" charset="0"/>
              <a:cs typeface="Arial" panose="020B0604020202020204" pitchFamily="34" charset="0"/>
            </a:rPr>
            <a:t>The student sends to </a:t>
          </a:r>
          <a:r>
            <a:rPr lang="en-GB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Internship Service</a:t>
          </a:r>
          <a:r>
            <a:rPr lang="it-IT" sz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it-IT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it-IT" sz="1200" dirty="0" smtClean="0">
              <a:latin typeface="Arial" panose="020B0604020202020204" pitchFamily="34" charset="0"/>
              <a:cs typeface="Arial" panose="020B0604020202020204" pitchFamily="34" charset="0"/>
            </a:rPr>
            <a:t>1) </a:t>
          </a:r>
          <a:r>
            <a:rPr lang="en-GB" sz="1200" dirty="0" smtClean="0">
              <a:latin typeface="Arial" panose="020B0604020202020204" pitchFamily="34" charset="0"/>
              <a:cs typeface="Arial" panose="020B0604020202020204" pitchFamily="34" charset="0"/>
            </a:rPr>
            <a:t>Copy of the agreed </a:t>
          </a:r>
          <a:r>
            <a:rPr lang="en-GB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contract</a:t>
          </a:r>
          <a:r>
            <a:rPr lang="en-GB" sz="1200" dirty="0" smtClean="0">
              <a:latin typeface="Arial" panose="020B0604020202020204" pitchFamily="34" charset="0"/>
              <a:cs typeface="Arial" panose="020B0604020202020204" pitchFamily="34" charset="0"/>
            </a:rPr>
            <a:t>: the student must verify that on the contract are shown (or alternatively will provide them in attached) the following data: </a:t>
          </a:r>
          <a:r>
            <a:rPr lang="en-GB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name and type of company, sector of activity, number of employees, location, name and email address of a business contact, period of activity, description of activities and tasks</a:t>
          </a:r>
          <a:r>
            <a:rPr lang="it-IT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 </a:t>
          </a:r>
          <a:br>
            <a:rPr lang="it-IT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it-IT" sz="1200" dirty="0" smtClean="0">
              <a:latin typeface="Arial" panose="020B0604020202020204" pitchFamily="34" charset="0"/>
              <a:cs typeface="Arial" panose="020B0604020202020204" pitchFamily="34" charset="0"/>
            </a:rPr>
            <a:t>2) </a:t>
          </a:r>
          <a:r>
            <a:rPr lang="en-GB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Final Report </a:t>
          </a:r>
          <a:r>
            <a:rPr lang="en-GB" sz="1200" dirty="0" smtClean="0">
              <a:latin typeface="Arial" panose="020B0604020202020204" pitchFamily="34" charset="0"/>
              <a:cs typeface="Arial" panose="020B0604020202020204" pitchFamily="34" charset="0"/>
            </a:rPr>
            <a:t>of comparable activity completed in all points; the specific form is available in the dedicated pages of websites of single location</a:t>
          </a:r>
          <a:endParaRPr lang="it-IT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C50A0-3E0D-46E7-BD26-984FF3F73213}" type="parTrans" cxnId="{E7308AAF-FA39-4FB7-816D-4396494DEA91}">
      <dgm:prSet/>
      <dgm:spPr/>
      <dgm:t>
        <a:bodyPr/>
        <a:lstStyle/>
        <a:p>
          <a:endParaRPr lang="it-IT"/>
        </a:p>
      </dgm:t>
    </dgm:pt>
    <dgm:pt modelId="{1D5F982C-233B-4F1C-8689-65A407129621}" type="sibTrans" cxnId="{E7308AAF-FA39-4FB7-816D-4396494DEA91}">
      <dgm:prSet/>
      <dgm:spPr/>
      <dgm:t>
        <a:bodyPr/>
        <a:lstStyle/>
        <a:p>
          <a:endParaRPr lang="it-IT"/>
        </a:p>
      </dgm:t>
    </dgm:pt>
    <dgm:pt modelId="{4F2EAB42-E2C0-4B3E-AC99-A23EC3330AE8}">
      <dgm:prSet phldrT="[Testo]" custT="1"/>
      <dgm:spPr/>
      <dgm:t>
        <a:bodyPr/>
        <a:lstStyle/>
        <a:p>
          <a:pPr marL="712788" indent="0" algn="ctr"/>
          <a:r>
            <a:rPr lang="it-IT" sz="1200" dirty="0" smtClean="0"/>
            <a:t>							</a:t>
          </a:r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The Internship Service will request the </a:t>
          </a:r>
          <a:r>
            <a:rPr lang="en-GB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approval</a:t>
          </a:r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 of the proposed activity to the SAT Manager</a:t>
          </a:r>
          <a:endParaRPr lang="it-IT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10B22-9021-47E0-9109-4E1C059CCD13}" type="sibTrans" cxnId="{E6E2415A-E7C1-46C5-A28E-42C7AAB293FF}">
      <dgm:prSet/>
      <dgm:spPr/>
      <dgm:t>
        <a:bodyPr/>
        <a:lstStyle/>
        <a:p>
          <a:endParaRPr lang="it-IT"/>
        </a:p>
      </dgm:t>
    </dgm:pt>
    <dgm:pt modelId="{8F59031A-4AEB-40FB-A39D-10C1DA40F269}" type="parTrans" cxnId="{E6E2415A-E7C1-46C5-A28E-42C7AAB293FF}">
      <dgm:prSet/>
      <dgm:spPr/>
      <dgm:t>
        <a:bodyPr/>
        <a:lstStyle/>
        <a:p>
          <a:endParaRPr lang="it-IT"/>
        </a:p>
      </dgm:t>
    </dgm:pt>
    <dgm:pt modelId="{40C8B4E6-DBB6-4A30-8FBD-7FED03B43A9D}">
      <dgm:prSet phldrT="[Testo]" custT="1"/>
      <dgm:spPr/>
      <dgm:t>
        <a:bodyPr/>
        <a:lstStyle/>
        <a:p>
          <a:pPr marL="1079500" indent="0" algn="ctr"/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If the SAT Manager approves, ECTS will be validated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43942-2E0F-40F1-A9E0-6A29DEA5058A}" type="sibTrans" cxnId="{76F92145-0511-4703-BC38-97A956E90292}">
      <dgm:prSet/>
      <dgm:spPr/>
      <dgm:t>
        <a:bodyPr/>
        <a:lstStyle/>
        <a:p>
          <a:endParaRPr lang="it-IT"/>
        </a:p>
      </dgm:t>
    </dgm:pt>
    <dgm:pt modelId="{CE29AAD9-97A7-4EDA-A985-66DDEB49FD5B}" type="parTrans" cxnId="{76F92145-0511-4703-BC38-97A956E90292}">
      <dgm:prSet/>
      <dgm:spPr/>
      <dgm:t>
        <a:bodyPr/>
        <a:lstStyle/>
        <a:p>
          <a:endParaRPr lang="it-IT"/>
        </a:p>
      </dgm:t>
    </dgm:pt>
    <dgm:pt modelId="{083073BB-C21E-4970-BD21-B4C39A683ED3}" type="pres">
      <dgm:prSet presAssocID="{F7AD7509-9879-4419-B162-64C6A387ED1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64987D2-FB9A-4D79-BBC9-40677E154840}" type="pres">
      <dgm:prSet presAssocID="{F7AD7509-9879-4419-B162-64C6A387ED14}" presName="dummyMaxCanvas" presStyleCnt="0">
        <dgm:presLayoutVars/>
      </dgm:prSet>
      <dgm:spPr/>
      <dgm:t>
        <a:bodyPr/>
        <a:lstStyle/>
        <a:p>
          <a:endParaRPr lang="it-IT"/>
        </a:p>
      </dgm:t>
    </dgm:pt>
    <dgm:pt modelId="{13E83208-F381-465A-89CB-8000DFC981FB}" type="pres">
      <dgm:prSet presAssocID="{F7AD7509-9879-4419-B162-64C6A387ED14}" presName="ThreeNodes_1" presStyleLbl="node1" presStyleIdx="0" presStyleCnt="3" custScaleY="147664" custLinFactNeighborY="398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19525E-F174-4359-A9B8-A6CAED05CB25}" type="pres">
      <dgm:prSet presAssocID="{F7AD7509-9879-4419-B162-64C6A387ED14}" presName="ThreeNodes_2" presStyleLbl="node1" presStyleIdx="1" presStyleCnt="3" custScaleY="69592" custLinFactNeighborX="2152" custLinFactNeighborY="341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0DA4F8-0208-486F-95A0-9349C401312A}" type="pres">
      <dgm:prSet presAssocID="{F7AD7509-9879-4419-B162-64C6A387ED14}" presName="ThreeNodes_3" presStyleLbl="node1" presStyleIdx="2" presStyleCnt="3" custScaleY="75826" custLinFactNeighborX="-482" custLinFactNeighborY="1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B214B7-4F21-4F49-AD0D-7D640AF6C2C0}" type="pres">
      <dgm:prSet presAssocID="{F7AD7509-9879-4419-B162-64C6A387ED14}" presName="ThreeConn_1-2" presStyleLbl="fgAccFollowNode1" presStyleIdx="0" presStyleCnt="2" custLinFactNeighborY="329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73F9E5-C8FD-4B08-8096-2FE255D4F898}" type="pres">
      <dgm:prSet presAssocID="{F7AD7509-9879-4419-B162-64C6A387ED14}" presName="ThreeConn_2-3" presStyleLbl="fgAccFollowNode1" presStyleIdx="1" presStyleCnt="2" custLinFactNeighborY="54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C396F2-10C3-47C2-947C-AFA2F94A3FFB}" type="pres">
      <dgm:prSet presAssocID="{F7AD7509-9879-4419-B162-64C6A387ED1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4F61E1-EBFA-42D0-A622-8923D084061B}" type="pres">
      <dgm:prSet presAssocID="{F7AD7509-9879-4419-B162-64C6A387ED1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D57587-1319-45D8-9EB1-2B9438EBCCEE}" type="pres">
      <dgm:prSet presAssocID="{F7AD7509-9879-4419-B162-64C6A387ED1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8C81C60-C32C-4F13-AC3F-4E4038B15303}" type="presOf" srcId="{40C8B4E6-DBB6-4A30-8FBD-7FED03B43A9D}" destId="{87D57587-1319-45D8-9EB1-2B9438EBCCEE}" srcOrd="1" destOrd="0" presId="urn:microsoft.com/office/officeart/2005/8/layout/vProcess5"/>
    <dgm:cxn modelId="{7768F768-CA55-4172-B951-B26DEBE38E17}" type="presOf" srcId="{AAC10B22-9021-47E0-9109-4E1C059CCD13}" destId="{D173F9E5-C8FD-4B08-8096-2FE255D4F898}" srcOrd="0" destOrd="0" presId="urn:microsoft.com/office/officeart/2005/8/layout/vProcess5"/>
    <dgm:cxn modelId="{76F92145-0511-4703-BC38-97A956E90292}" srcId="{F7AD7509-9879-4419-B162-64C6A387ED14}" destId="{40C8B4E6-DBB6-4A30-8FBD-7FED03B43A9D}" srcOrd="2" destOrd="0" parTransId="{CE29AAD9-97A7-4EDA-A985-66DDEB49FD5B}" sibTransId="{3DC43942-2E0F-40F1-A9E0-6A29DEA5058A}"/>
    <dgm:cxn modelId="{99B3DF39-B1D9-4A94-B462-E5C85FDC0C85}" type="presOf" srcId="{F7AD7509-9879-4419-B162-64C6A387ED14}" destId="{083073BB-C21E-4970-BD21-B4C39A683ED3}" srcOrd="0" destOrd="0" presId="urn:microsoft.com/office/officeart/2005/8/layout/vProcess5"/>
    <dgm:cxn modelId="{6FD415C2-2815-459A-9A82-48C3A05AC6F7}" type="presOf" srcId="{40C8B4E6-DBB6-4A30-8FBD-7FED03B43A9D}" destId="{460DA4F8-0208-486F-95A0-9349C401312A}" srcOrd="0" destOrd="0" presId="urn:microsoft.com/office/officeart/2005/8/layout/vProcess5"/>
    <dgm:cxn modelId="{CC41B3E7-5A16-488F-B36A-06796DFA69AB}" type="presOf" srcId="{4F2EAB42-E2C0-4B3E-AC99-A23EC3330AE8}" destId="{D519525E-F174-4359-A9B8-A6CAED05CB25}" srcOrd="0" destOrd="0" presId="urn:microsoft.com/office/officeart/2005/8/layout/vProcess5"/>
    <dgm:cxn modelId="{E6E2415A-E7C1-46C5-A28E-42C7AAB293FF}" srcId="{F7AD7509-9879-4419-B162-64C6A387ED14}" destId="{4F2EAB42-E2C0-4B3E-AC99-A23EC3330AE8}" srcOrd="1" destOrd="0" parTransId="{8F59031A-4AEB-40FB-A39D-10C1DA40F269}" sibTransId="{AAC10B22-9021-47E0-9109-4E1C059CCD13}"/>
    <dgm:cxn modelId="{A6AAAF5D-127A-4364-B6D8-C4D37379009E}" type="presOf" srcId="{4F2EAB42-E2C0-4B3E-AC99-A23EC3330AE8}" destId="{F94F61E1-EBFA-42D0-A622-8923D084061B}" srcOrd="1" destOrd="0" presId="urn:microsoft.com/office/officeart/2005/8/layout/vProcess5"/>
    <dgm:cxn modelId="{FEDF432C-DE42-4B8C-93B4-5C0F2944F3B1}" type="presOf" srcId="{73B3E7A9-5AE2-458D-9B9B-F2A47FF9960A}" destId="{BFC396F2-10C3-47C2-947C-AFA2F94A3FFB}" srcOrd="1" destOrd="0" presId="urn:microsoft.com/office/officeart/2005/8/layout/vProcess5"/>
    <dgm:cxn modelId="{AC0B8D88-9477-4BC6-AAB2-0D142D3BC6F6}" type="presOf" srcId="{1D5F982C-233B-4F1C-8689-65A407129621}" destId="{0CB214B7-4F21-4F49-AD0D-7D640AF6C2C0}" srcOrd="0" destOrd="0" presId="urn:microsoft.com/office/officeart/2005/8/layout/vProcess5"/>
    <dgm:cxn modelId="{8D462DCD-6ED8-4D62-A7D4-0CD1A18B5EC4}" type="presOf" srcId="{73B3E7A9-5AE2-458D-9B9B-F2A47FF9960A}" destId="{13E83208-F381-465A-89CB-8000DFC981FB}" srcOrd="0" destOrd="0" presId="urn:microsoft.com/office/officeart/2005/8/layout/vProcess5"/>
    <dgm:cxn modelId="{E7308AAF-FA39-4FB7-816D-4396494DEA91}" srcId="{F7AD7509-9879-4419-B162-64C6A387ED14}" destId="{73B3E7A9-5AE2-458D-9B9B-F2A47FF9960A}" srcOrd="0" destOrd="0" parTransId="{035C50A0-3E0D-46E7-BD26-984FF3F73213}" sibTransId="{1D5F982C-233B-4F1C-8689-65A407129621}"/>
    <dgm:cxn modelId="{247DC4D3-E210-4DA0-91E3-5E4EB39F3E7B}" type="presParOf" srcId="{083073BB-C21E-4970-BD21-B4C39A683ED3}" destId="{B64987D2-FB9A-4D79-BBC9-40677E154840}" srcOrd="0" destOrd="0" presId="urn:microsoft.com/office/officeart/2005/8/layout/vProcess5"/>
    <dgm:cxn modelId="{8857E0DE-E059-47ED-9591-F37670319168}" type="presParOf" srcId="{083073BB-C21E-4970-BD21-B4C39A683ED3}" destId="{13E83208-F381-465A-89CB-8000DFC981FB}" srcOrd="1" destOrd="0" presId="urn:microsoft.com/office/officeart/2005/8/layout/vProcess5"/>
    <dgm:cxn modelId="{A007EFFA-E025-40AD-9795-89DD0AEF79C5}" type="presParOf" srcId="{083073BB-C21E-4970-BD21-B4C39A683ED3}" destId="{D519525E-F174-4359-A9B8-A6CAED05CB25}" srcOrd="2" destOrd="0" presId="urn:microsoft.com/office/officeart/2005/8/layout/vProcess5"/>
    <dgm:cxn modelId="{63AF169C-06B0-4FA3-8DED-91F83FA482D7}" type="presParOf" srcId="{083073BB-C21E-4970-BD21-B4C39A683ED3}" destId="{460DA4F8-0208-486F-95A0-9349C401312A}" srcOrd="3" destOrd="0" presId="urn:microsoft.com/office/officeart/2005/8/layout/vProcess5"/>
    <dgm:cxn modelId="{C7D53934-D454-47BE-AF81-BDE10C6409D5}" type="presParOf" srcId="{083073BB-C21E-4970-BD21-B4C39A683ED3}" destId="{0CB214B7-4F21-4F49-AD0D-7D640AF6C2C0}" srcOrd="4" destOrd="0" presId="urn:microsoft.com/office/officeart/2005/8/layout/vProcess5"/>
    <dgm:cxn modelId="{6A859980-E31F-450D-913F-34DC89CC7385}" type="presParOf" srcId="{083073BB-C21E-4970-BD21-B4C39A683ED3}" destId="{D173F9E5-C8FD-4B08-8096-2FE255D4F898}" srcOrd="5" destOrd="0" presId="urn:microsoft.com/office/officeart/2005/8/layout/vProcess5"/>
    <dgm:cxn modelId="{C34783B0-1D27-4DF1-9B38-7929DF58C818}" type="presParOf" srcId="{083073BB-C21E-4970-BD21-B4C39A683ED3}" destId="{BFC396F2-10C3-47C2-947C-AFA2F94A3FFB}" srcOrd="6" destOrd="0" presId="urn:microsoft.com/office/officeart/2005/8/layout/vProcess5"/>
    <dgm:cxn modelId="{EF59D5DA-D9EA-4F94-BAFB-D50393384B5C}" type="presParOf" srcId="{083073BB-C21E-4970-BD21-B4C39A683ED3}" destId="{F94F61E1-EBFA-42D0-A622-8923D084061B}" srcOrd="7" destOrd="0" presId="urn:microsoft.com/office/officeart/2005/8/layout/vProcess5"/>
    <dgm:cxn modelId="{718E4707-3277-44F5-9CAC-230D9031138E}" type="presParOf" srcId="{083073BB-C21E-4970-BD21-B4C39A683ED3}" destId="{87D57587-1319-45D8-9EB1-2B9438EBCCE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DAFD90C-8A15-49FF-AC8D-4D197AC626C6}" type="doc">
      <dgm:prSet loTypeId="urn:microsoft.com/office/officeart/2005/8/layout/hProcess9" loCatId="process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A3983EE6-8844-43B9-9B8D-539D2E5973C5}" type="pres">
      <dgm:prSet presAssocID="{5DAFD90C-8A15-49FF-AC8D-4D197AC626C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B5F502D-2161-49CA-9F54-D9CC771016F0}" type="pres">
      <dgm:prSet presAssocID="{5DAFD90C-8A15-49FF-AC8D-4D197AC626C6}" presName="arrow" presStyleLbl="bgShp" presStyleIdx="0" presStyleCnt="1" custScaleX="39698" custScaleY="67244" custLinFactNeighborX="-24297" custLinFactNeighborY="-706"/>
      <dgm:spPr/>
    </dgm:pt>
    <dgm:pt modelId="{91254067-C465-4393-94A2-0775C73978E8}" type="pres">
      <dgm:prSet presAssocID="{5DAFD90C-8A15-49FF-AC8D-4D197AC626C6}" presName="linearProcess" presStyleCnt="0"/>
      <dgm:spPr/>
    </dgm:pt>
  </dgm:ptLst>
  <dgm:cxnLst>
    <dgm:cxn modelId="{893D2734-01F0-4E5A-8AFE-72A9478CDAE7}" type="presOf" srcId="{5DAFD90C-8A15-49FF-AC8D-4D197AC626C6}" destId="{A3983EE6-8844-43B9-9B8D-539D2E5973C5}" srcOrd="0" destOrd="0" presId="urn:microsoft.com/office/officeart/2005/8/layout/hProcess9"/>
    <dgm:cxn modelId="{66FE8271-5D72-4606-B981-4FEBA4F2DAA5}" type="presParOf" srcId="{A3983EE6-8844-43B9-9B8D-539D2E5973C5}" destId="{0B5F502D-2161-49CA-9F54-D9CC771016F0}" srcOrd="0" destOrd="0" presId="urn:microsoft.com/office/officeart/2005/8/layout/hProcess9"/>
    <dgm:cxn modelId="{22EE6D7A-99E4-492E-8332-7CF9F2ED08F7}" type="presParOf" srcId="{A3983EE6-8844-43B9-9B8D-539D2E5973C5}" destId="{91254067-C465-4393-94A2-0775C73978E8}" srcOrd="1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E50FFDB-8330-4BF1-8D6B-966AC28B15F6}" type="doc">
      <dgm:prSet loTypeId="urn:microsoft.com/office/officeart/2005/8/layout/list1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669581EA-1F0A-4ED7-A20F-DBD4766B1CD7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In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how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long?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58E14-4B39-42B1-BEB8-69DA778E35E3}" type="parTrans" cxnId="{3F5EFD05-7FB4-412A-AAFA-5FDF3D0A83C9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341C5-B8E8-486E-BF60-6522C65A4A90}" type="sibTrans" cxnId="{3F5EFD05-7FB4-412A-AAFA-5FDF3D0A83C9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B4298-A106-474F-99BF-B2D5FE8F5AE3}">
      <dgm:prSet phldrT="[Testo]" custT="1"/>
      <dgm:spPr/>
      <dgm:t>
        <a:bodyPr/>
        <a:lstStyle/>
        <a:p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Through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A0A67-422A-4F83-B85C-443CDDF3E5FD}" type="parTrans" cxnId="{123A9B1F-E941-4951-85CB-F62A6C32E9C8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BCD3-48E3-4644-9A0B-C3D6703527E9}" type="sibTrans" cxnId="{123A9B1F-E941-4951-85CB-F62A6C32E9C8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8C870-E8FB-44DF-8E3D-9680B6E8321E}">
      <dgm:prSet phldrT="[Testo]" custT="1"/>
      <dgm:spPr/>
      <dgm:t>
        <a:bodyPr/>
        <a:lstStyle/>
        <a:p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documents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61B9F-A106-4E84-A424-FB6A401F1CFA}" type="parTrans" cxnId="{4D08A400-2F14-4CC6-B03F-88266D39756D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F7E47-4D1F-41E8-AB86-2652EFDECC9F}" type="sibTrans" cxnId="{4D08A400-2F14-4CC6-B03F-88266D39756D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BB7C5C-7929-486E-B4D8-5366B7C4CAC9}" type="pres">
      <dgm:prSet presAssocID="{1E50FFDB-8330-4BF1-8D6B-966AC28B15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CC34340-42AB-4BFE-8162-C90BB751FD1F}" type="pres">
      <dgm:prSet presAssocID="{669581EA-1F0A-4ED7-A20F-DBD4766B1CD7}" presName="parentLin" presStyleCnt="0"/>
      <dgm:spPr/>
    </dgm:pt>
    <dgm:pt modelId="{C8D5567B-212B-4D5C-917F-9DCC53106062}" type="pres">
      <dgm:prSet presAssocID="{669581EA-1F0A-4ED7-A20F-DBD4766B1CD7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1FE97B2B-9B8E-497D-BD7C-836797DB9AC2}" type="pres">
      <dgm:prSet presAssocID="{669581EA-1F0A-4ED7-A20F-DBD4766B1CD7}" presName="parentText" presStyleLbl="node1" presStyleIdx="0" presStyleCnt="3">
        <dgm:presLayoutVars>
          <dgm:chMax val="0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it-IT"/>
        </a:p>
      </dgm:t>
    </dgm:pt>
    <dgm:pt modelId="{F53E5544-695D-4449-9570-0F5FA2014A3C}" type="pres">
      <dgm:prSet presAssocID="{669581EA-1F0A-4ED7-A20F-DBD4766B1CD7}" presName="negativeSpace" presStyleCnt="0"/>
      <dgm:spPr/>
    </dgm:pt>
    <dgm:pt modelId="{52263E1E-7B49-458C-9B37-B71BFC4CB842}" type="pres">
      <dgm:prSet presAssocID="{669581EA-1F0A-4ED7-A20F-DBD4766B1CD7}" presName="childText" presStyleLbl="conFgAcc1" presStyleIdx="0" presStyleCnt="3" custLinFactNeighborY="-30259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  <dgm:pt modelId="{5784DBF1-F16A-4800-995F-33CC12DC03BF}" type="pres">
      <dgm:prSet presAssocID="{46A341C5-B8E8-486E-BF60-6522C65A4A90}" presName="spaceBetweenRectangles" presStyleCnt="0"/>
      <dgm:spPr/>
    </dgm:pt>
    <dgm:pt modelId="{8F9D757B-4CD5-4F29-BAB8-946AFAE8B624}" type="pres">
      <dgm:prSet presAssocID="{2A1B4298-A106-474F-99BF-B2D5FE8F5AE3}" presName="parentLin" presStyleCnt="0"/>
      <dgm:spPr/>
    </dgm:pt>
    <dgm:pt modelId="{F79540BF-B46F-4D9B-97FB-1D516C10ED10}" type="pres">
      <dgm:prSet presAssocID="{2A1B4298-A106-474F-99BF-B2D5FE8F5AE3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E57E1E28-6422-441C-A6E8-EC2CA09E2BE9}" type="pres">
      <dgm:prSet presAssocID="{2A1B4298-A106-474F-99BF-B2D5FE8F5AE3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EAF42C28-AFA3-4729-B407-1C0970F2362A}" type="pres">
      <dgm:prSet presAssocID="{2A1B4298-A106-474F-99BF-B2D5FE8F5AE3}" presName="negativeSpace" presStyleCnt="0"/>
      <dgm:spPr/>
    </dgm:pt>
    <dgm:pt modelId="{76CAF4FD-50D7-4971-BEC2-2A0B16E09A48}" type="pres">
      <dgm:prSet presAssocID="{2A1B4298-A106-474F-99BF-B2D5FE8F5AE3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D47F1853-57D8-4A4C-B8FE-7D5EA4DD0DD9}" type="pres">
      <dgm:prSet presAssocID="{B40ABCD3-48E3-4644-9A0B-C3D6703527E9}" presName="spaceBetweenRectangles" presStyleCnt="0"/>
      <dgm:spPr/>
    </dgm:pt>
    <dgm:pt modelId="{85EEBF39-9EEE-45BF-8DAB-A105A1CA287E}" type="pres">
      <dgm:prSet presAssocID="{8B08C870-E8FB-44DF-8E3D-9680B6E8321E}" presName="parentLin" presStyleCnt="0"/>
      <dgm:spPr/>
    </dgm:pt>
    <dgm:pt modelId="{000132E7-5B55-4A28-9B0A-580FBE84D048}" type="pres">
      <dgm:prSet presAssocID="{8B08C870-E8FB-44DF-8E3D-9680B6E8321E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40044775-266A-4B6B-BD31-4D77467F00BF}" type="pres">
      <dgm:prSet presAssocID="{8B08C870-E8FB-44DF-8E3D-9680B6E8321E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6899237C-A3D1-49CA-91A2-F1716F1A5AC1}" type="pres">
      <dgm:prSet presAssocID="{8B08C870-E8FB-44DF-8E3D-9680B6E8321E}" presName="negativeSpace" presStyleCnt="0"/>
      <dgm:spPr/>
    </dgm:pt>
    <dgm:pt modelId="{48726096-3CE3-49F0-B25D-4FF7E6BC2975}" type="pres">
      <dgm:prSet presAssocID="{8B08C870-E8FB-44DF-8E3D-9680B6E8321E}" presName="childText" presStyleLbl="conFgAcc1" presStyleIdx="2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</dgm:ptLst>
  <dgm:cxnLst>
    <dgm:cxn modelId="{5456FFC8-E8B5-4D05-BF00-F848A987B558}" type="presOf" srcId="{1E50FFDB-8330-4BF1-8D6B-966AC28B15F6}" destId="{6DBB7C5C-7929-486E-B4D8-5366B7C4CAC9}" srcOrd="0" destOrd="0" presId="urn:microsoft.com/office/officeart/2005/8/layout/list1"/>
    <dgm:cxn modelId="{3F5EFD05-7FB4-412A-AAFA-5FDF3D0A83C9}" srcId="{1E50FFDB-8330-4BF1-8D6B-966AC28B15F6}" destId="{669581EA-1F0A-4ED7-A20F-DBD4766B1CD7}" srcOrd="0" destOrd="0" parTransId="{09C58E14-4B39-42B1-BEB8-69DA778E35E3}" sibTransId="{46A341C5-B8E8-486E-BF60-6522C65A4A90}"/>
    <dgm:cxn modelId="{85AA60D2-7ECD-4100-BDD5-B4008B3682F1}" type="presOf" srcId="{8B08C870-E8FB-44DF-8E3D-9680B6E8321E}" destId="{40044775-266A-4B6B-BD31-4D77467F00BF}" srcOrd="1" destOrd="0" presId="urn:microsoft.com/office/officeart/2005/8/layout/list1"/>
    <dgm:cxn modelId="{207FE35F-C9D5-4DEB-8832-4035B61574DB}" type="presOf" srcId="{669581EA-1F0A-4ED7-A20F-DBD4766B1CD7}" destId="{1FE97B2B-9B8E-497D-BD7C-836797DB9AC2}" srcOrd="1" destOrd="0" presId="urn:microsoft.com/office/officeart/2005/8/layout/list1"/>
    <dgm:cxn modelId="{D5FE2BC3-CCF0-4769-86DD-9CB131410F19}" type="presOf" srcId="{669581EA-1F0A-4ED7-A20F-DBD4766B1CD7}" destId="{C8D5567B-212B-4D5C-917F-9DCC53106062}" srcOrd="0" destOrd="0" presId="urn:microsoft.com/office/officeart/2005/8/layout/list1"/>
    <dgm:cxn modelId="{123A9B1F-E941-4951-85CB-F62A6C32E9C8}" srcId="{1E50FFDB-8330-4BF1-8D6B-966AC28B15F6}" destId="{2A1B4298-A106-474F-99BF-B2D5FE8F5AE3}" srcOrd="1" destOrd="0" parTransId="{8F5A0A67-422A-4F83-B85C-443CDDF3E5FD}" sibTransId="{B40ABCD3-48E3-4644-9A0B-C3D6703527E9}"/>
    <dgm:cxn modelId="{CFCD6BDA-8F5F-4394-BBEC-10775E9320DF}" type="presOf" srcId="{2A1B4298-A106-474F-99BF-B2D5FE8F5AE3}" destId="{F79540BF-B46F-4D9B-97FB-1D516C10ED10}" srcOrd="0" destOrd="0" presId="urn:microsoft.com/office/officeart/2005/8/layout/list1"/>
    <dgm:cxn modelId="{64FD7966-E5F9-499A-A89D-EE9B70B081D0}" type="presOf" srcId="{2A1B4298-A106-474F-99BF-B2D5FE8F5AE3}" destId="{E57E1E28-6422-441C-A6E8-EC2CA09E2BE9}" srcOrd="1" destOrd="0" presId="urn:microsoft.com/office/officeart/2005/8/layout/list1"/>
    <dgm:cxn modelId="{4D08A400-2F14-4CC6-B03F-88266D39756D}" srcId="{1E50FFDB-8330-4BF1-8D6B-966AC28B15F6}" destId="{8B08C870-E8FB-44DF-8E3D-9680B6E8321E}" srcOrd="2" destOrd="0" parTransId="{5BE61B9F-A106-4E84-A424-FB6A401F1CFA}" sibTransId="{3CFF7E47-4D1F-41E8-AB86-2652EFDECC9F}"/>
    <dgm:cxn modelId="{2FB9E8DE-A429-43D7-8825-2749128EAEE0}" type="presOf" srcId="{8B08C870-E8FB-44DF-8E3D-9680B6E8321E}" destId="{000132E7-5B55-4A28-9B0A-580FBE84D048}" srcOrd="0" destOrd="0" presId="urn:microsoft.com/office/officeart/2005/8/layout/list1"/>
    <dgm:cxn modelId="{22C437FD-0D0B-489D-A0D1-7AD77F31F296}" type="presParOf" srcId="{6DBB7C5C-7929-486E-B4D8-5366B7C4CAC9}" destId="{0CC34340-42AB-4BFE-8162-C90BB751FD1F}" srcOrd="0" destOrd="0" presId="urn:microsoft.com/office/officeart/2005/8/layout/list1"/>
    <dgm:cxn modelId="{4FD34B36-26C3-4023-BDE8-3F66118D5623}" type="presParOf" srcId="{0CC34340-42AB-4BFE-8162-C90BB751FD1F}" destId="{C8D5567B-212B-4D5C-917F-9DCC53106062}" srcOrd="0" destOrd="0" presId="urn:microsoft.com/office/officeart/2005/8/layout/list1"/>
    <dgm:cxn modelId="{AFB1CFAB-6D02-43DA-A383-7A248353E14B}" type="presParOf" srcId="{0CC34340-42AB-4BFE-8162-C90BB751FD1F}" destId="{1FE97B2B-9B8E-497D-BD7C-836797DB9AC2}" srcOrd="1" destOrd="0" presId="urn:microsoft.com/office/officeart/2005/8/layout/list1"/>
    <dgm:cxn modelId="{14DDDB92-97CE-4492-BFA3-02F8872A195E}" type="presParOf" srcId="{6DBB7C5C-7929-486E-B4D8-5366B7C4CAC9}" destId="{F53E5544-695D-4449-9570-0F5FA2014A3C}" srcOrd="1" destOrd="0" presId="urn:microsoft.com/office/officeart/2005/8/layout/list1"/>
    <dgm:cxn modelId="{42962781-9317-41EC-B8B8-442A322C014E}" type="presParOf" srcId="{6DBB7C5C-7929-486E-B4D8-5366B7C4CAC9}" destId="{52263E1E-7B49-458C-9B37-B71BFC4CB842}" srcOrd="2" destOrd="0" presId="urn:microsoft.com/office/officeart/2005/8/layout/list1"/>
    <dgm:cxn modelId="{7070E105-5AA1-49DC-B0AF-51B2B83F92E0}" type="presParOf" srcId="{6DBB7C5C-7929-486E-B4D8-5366B7C4CAC9}" destId="{5784DBF1-F16A-4800-995F-33CC12DC03BF}" srcOrd="3" destOrd="0" presId="urn:microsoft.com/office/officeart/2005/8/layout/list1"/>
    <dgm:cxn modelId="{52295669-AC77-43E7-8668-9DA4DFFADC31}" type="presParOf" srcId="{6DBB7C5C-7929-486E-B4D8-5366B7C4CAC9}" destId="{8F9D757B-4CD5-4F29-BAB8-946AFAE8B624}" srcOrd="4" destOrd="0" presId="urn:microsoft.com/office/officeart/2005/8/layout/list1"/>
    <dgm:cxn modelId="{FE1F5FF7-08B0-42F2-B431-41CE14564230}" type="presParOf" srcId="{8F9D757B-4CD5-4F29-BAB8-946AFAE8B624}" destId="{F79540BF-B46F-4D9B-97FB-1D516C10ED10}" srcOrd="0" destOrd="0" presId="urn:microsoft.com/office/officeart/2005/8/layout/list1"/>
    <dgm:cxn modelId="{CADE76A6-4843-4472-BDA3-11C4F1EA9BB6}" type="presParOf" srcId="{8F9D757B-4CD5-4F29-BAB8-946AFAE8B624}" destId="{E57E1E28-6422-441C-A6E8-EC2CA09E2BE9}" srcOrd="1" destOrd="0" presId="urn:microsoft.com/office/officeart/2005/8/layout/list1"/>
    <dgm:cxn modelId="{5B35B33F-3754-46CE-A6C7-64BABBC47A70}" type="presParOf" srcId="{6DBB7C5C-7929-486E-B4D8-5366B7C4CAC9}" destId="{EAF42C28-AFA3-4729-B407-1C0970F2362A}" srcOrd="5" destOrd="0" presId="urn:microsoft.com/office/officeart/2005/8/layout/list1"/>
    <dgm:cxn modelId="{A82E0787-0AA0-4471-B3CF-7BA1F2AE6F63}" type="presParOf" srcId="{6DBB7C5C-7929-486E-B4D8-5366B7C4CAC9}" destId="{76CAF4FD-50D7-4971-BEC2-2A0B16E09A48}" srcOrd="6" destOrd="0" presId="urn:microsoft.com/office/officeart/2005/8/layout/list1"/>
    <dgm:cxn modelId="{1159AEC7-A2B7-4C5B-A457-7E62518B5B0B}" type="presParOf" srcId="{6DBB7C5C-7929-486E-B4D8-5366B7C4CAC9}" destId="{D47F1853-57D8-4A4C-B8FE-7D5EA4DD0DD9}" srcOrd="7" destOrd="0" presId="urn:microsoft.com/office/officeart/2005/8/layout/list1"/>
    <dgm:cxn modelId="{DD988A6C-938C-4B9B-A0D5-3A7A549505FA}" type="presParOf" srcId="{6DBB7C5C-7929-486E-B4D8-5366B7C4CAC9}" destId="{85EEBF39-9EEE-45BF-8DAB-A105A1CA287E}" srcOrd="8" destOrd="0" presId="urn:microsoft.com/office/officeart/2005/8/layout/list1"/>
    <dgm:cxn modelId="{B9D96C06-A0F0-4EBE-88B7-31D563016411}" type="presParOf" srcId="{85EEBF39-9EEE-45BF-8DAB-A105A1CA287E}" destId="{000132E7-5B55-4A28-9B0A-580FBE84D048}" srcOrd="0" destOrd="0" presId="urn:microsoft.com/office/officeart/2005/8/layout/list1"/>
    <dgm:cxn modelId="{942066FA-F8C7-4A2F-8043-9B486F6B7090}" type="presParOf" srcId="{85EEBF39-9EEE-45BF-8DAB-A105A1CA287E}" destId="{40044775-266A-4B6B-BD31-4D77467F00BF}" srcOrd="1" destOrd="0" presId="urn:microsoft.com/office/officeart/2005/8/layout/list1"/>
    <dgm:cxn modelId="{455C00A1-24BE-4969-B664-9D50FA6928B5}" type="presParOf" srcId="{6DBB7C5C-7929-486E-B4D8-5366B7C4CAC9}" destId="{6899237C-A3D1-49CA-91A2-F1716F1A5AC1}" srcOrd="9" destOrd="0" presId="urn:microsoft.com/office/officeart/2005/8/layout/list1"/>
    <dgm:cxn modelId="{2192164C-D69B-4112-A2EE-9D2CF68ACFD0}" type="presParOf" srcId="{6DBB7C5C-7929-486E-B4D8-5366B7C4CAC9}" destId="{48726096-3CE3-49F0-B25D-4FF7E6BC29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E50FFDB-8330-4BF1-8D6B-966AC28B15F6}" type="doc">
      <dgm:prSet loTypeId="urn:microsoft.com/office/officeart/2005/8/layout/list1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6DBB7C5C-7929-486E-B4D8-5366B7C4CAC9}" type="pres">
      <dgm:prSet presAssocID="{1E50FFDB-8330-4BF1-8D6B-966AC28B15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5456FFC8-E8B5-4D05-BF00-F848A987B558}" type="presOf" srcId="{1E50FFDB-8330-4BF1-8D6B-966AC28B15F6}" destId="{6DBB7C5C-7929-486E-B4D8-5366B7C4CAC9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8EE84-561C-43C0-A52E-03029FA576D2}" type="doc">
      <dgm:prSet loTypeId="urn:microsoft.com/office/officeart/2005/8/layout/equation2" loCatId="relationship" qsTypeId="urn:microsoft.com/office/officeart/2005/8/quickstyle/3d4" qsCatId="3D" csTypeId="urn:microsoft.com/office/officeart/2005/8/colors/accent4_3" csCatId="accent4" phldr="1"/>
      <dgm:spPr/>
    </dgm:pt>
    <dgm:pt modelId="{3EA65A8B-ACCB-40D8-9B43-1F08CFDE9C56}">
      <dgm:prSet phldrT="[Testo]"/>
      <dgm:spPr/>
      <dgm:t>
        <a:bodyPr/>
        <a:lstStyle/>
        <a:p>
          <a:r>
            <a:rPr lang="it-IT" b="1" dirty="0" smtClean="0">
              <a:latin typeface="Arial" panose="020B0604020202020204" pitchFamily="34" charset="0"/>
              <a:cs typeface="Arial" panose="020B0604020202020204" pitchFamily="34" charset="0"/>
            </a:rPr>
            <a:t>TRAINING and SUPPORT</a:t>
          </a: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D4154-3FF2-4D31-B28B-2C7CEE645FC7}" type="parTrans" cxnId="{22776895-0410-418D-AC34-DAD49FA8C344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54BBBF-E6BE-41BB-B217-C76F948FB9C4}" type="sibTrans" cxnId="{22776895-0410-418D-AC34-DAD49FA8C344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EF150-1327-47D1-961B-0E3DD5C03DE2}">
      <dgm:prSet phldrT="[Testo]"/>
      <dgm:spPr/>
      <dgm:t>
        <a:bodyPr/>
        <a:lstStyle/>
        <a:p>
          <a:r>
            <a:rPr lang="it-IT" b="1" dirty="0" smtClean="0">
              <a:latin typeface="Arial" panose="020B0604020202020204" pitchFamily="34" charset="0"/>
              <a:cs typeface="Arial" panose="020B0604020202020204" pitchFamily="34" charset="0"/>
            </a:rPr>
            <a:t>RULES APPLICATION</a:t>
          </a: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B33C5C-B8C2-40AD-BD4A-58FBC3201BA4}" type="parTrans" cxnId="{475EA741-70F6-4D30-A283-5BF42C96373A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FFE39-E66D-4435-9989-B3DA062DDBDC}" type="sibTrans" cxnId="{475EA741-70F6-4D30-A283-5BF42C96373A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274D49-7F71-4C20-8E4B-19A902C04B9E}">
      <dgm:prSet phldrT="[Testo]"/>
      <dgm:spPr>
        <a:ln>
          <a:solidFill>
            <a:schemeClr val="tx1"/>
          </a:solidFill>
        </a:ln>
      </dgm:spPr>
      <dgm:t>
        <a:bodyPr/>
        <a:lstStyle/>
        <a:p>
          <a:r>
            <a:rPr lang="it-IT" b="1" dirty="0" smtClean="0">
              <a:latin typeface="Arial" panose="020B0604020202020204" pitchFamily="34" charset="0"/>
              <a:cs typeface="Arial" panose="020B0604020202020204" pitchFamily="34" charset="0"/>
            </a:rPr>
            <a:t>POSITIVE EXPERIENCE</a:t>
          </a: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DDAF6-84C4-443B-A886-9E4AED6CDC35}" type="parTrans" cxnId="{A781E67B-0920-4989-9389-011A4A2FB172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CA3584-AA8D-4B5E-8E26-6CE0510E4C20}" type="sibTrans" cxnId="{A781E67B-0920-4989-9389-011A4A2FB172}">
      <dgm:prSet/>
      <dgm:spPr/>
      <dgm:t>
        <a:bodyPr/>
        <a:lstStyle/>
        <a:p>
          <a:endParaRPr lang="it-IT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CE2B0-48C1-4798-8ED4-0D69210CE1D1}" type="pres">
      <dgm:prSet presAssocID="{4708EE84-561C-43C0-A52E-03029FA576D2}" presName="Name0" presStyleCnt="0">
        <dgm:presLayoutVars>
          <dgm:dir/>
          <dgm:resizeHandles val="exact"/>
        </dgm:presLayoutVars>
      </dgm:prSet>
      <dgm:spPr/>
    </dgm:pt>
    <dgm:pt modelId="{9A9FAB13-821F-4733-986B-1EFE041EFED3}" type="pres">
      <dgm:prSet presAssocID="{4708EE84-561C-43C0-A52E-03029FA576D2}" presName="vNodes" presStyleCnt="0"/>
      <dgm:spPr/>
    </dgm:pt>
    <dgm:pt modelId="{3360A8B3-B648-4744-A74B-30CF1D533C7A}" type="pres">
      <dgm:prSet presAssocID="{3EA65A8B-ACCB-40D8-9B43-1F08CFDE9C56}" presName="node" presStyleLbl="node1" presStyleIdx="0" presStyleCnt="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it-IT"/>
        </a:p>
      </dgm:t>
    </dgm:pt>
    <dgm:pt modelId="{515DA772-1CBD-4549-BB98-2229A2904021}" type="pres">
      <dgm:prSet presAssocID="{EA54BBBF-E6BE-41BB-B217-C76F948FB9C4}" presName="spacerT" presStyleCnt="0"/>
      <dgm:spPr/>
    </dgm:pt>
    <dgm:pt modelId="{244ABA40-114D-42AC-8ECE-72F1D1E741AA}" type="pres">
      <dgm:prSet presAssocID="{EA54BBBF-E6BE-41BB-B217-C76F948FB9C4}" presName="sibTrans" presStyleLbl="sibTrans2D1" presStyleIdx="0" presStyleCnt="2"/>
      <dgm:spPr/>
      <dgm:t>
        <a:bodyPr/>
        <a:lstStyle/>
        <a:p>
          <a:endParaRPr lang="it-IT"/>
        </a:p>
      </dgm:t>
    </dgm:pt>
    <dgm:pt modelId="{EA798A80-D4E9-4B6E-AC2E-5D622FB7FE60}" type="pres">
      <dgm:prSet presAssocID="{EA54BBBF-E6BE-41BB-B217-C76F948FB9C4}" presName="spacerB" presStyleCnt="0"/>
      <dgm:spPr/>
    </dgm:pt>
    <dgm:pt modelId="{B68B15E9-C327-41ED-A314-EE1FB8805451}" type="pres">
      <dgm:prSet presAssocID="{47DEF150-1327-47D1-961B-0E3DD5C03DE2}" presName="node" presStyleLbl="node1" presStyleIdx="1" presStyleCnt="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it-IT"/>
        </a:p>
      </dgm:t>
    </dgm:pt>
    <dgm:pt modelId="{9FA8219F-F3C8-4E53-AAF6-70DCD5240090}" type="pres">
      <dgm:prSet presAssocID="{4708EE84-561C-43C0-A52E-03029FA576D2}" presName="sibTransLast" presStyleLbl="sibTrans2D1" presStyleIdx="1" presStyleCnt="2"/>
      <dgm:spPr/>
      <dgm:t>
        <a:bodyPr/>
        <a:lstStyle/>
        <a:p>
          <a:endParaRPr lang="it-IT"/>
        </a:p>
      </dgm:t>
    </dgm:pt>
    <dgm:pt modelId="{FA4A2EB6-61E8-41A7-864B-51C5378018DC}" type="pres">
      <dgm:prSet presAssocID="{4708EE84-561C-43C0-A52E-03029FA576D2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96059D40-8450-449E-8E3F-D88EF099294C}" type="pres">
      <dgm:prSet presAssocID="{4708EE84-561C-43C0-A52E-03029FA576D2}" presName="lastNode" presStyleLbl="node1" presStyleIdx="2" presStyleCnt="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it-IT"/>
        </a:p>
      </dgm:t>
    </dgm:pt>
  </dgm:ptLst>
  <dgm:cxnLst>
    <dgm:cxn modelId="{A781E67B-0920-4989-9389-011A4A2FB172}" srcId="{4708EE84-561C-43C0-A52E-03029FA576D2}" destId="{59274D49-7F71-4C20-8E4B-19A902C04B9E}" srcOrd="2" destOrd="0" parTransId="{932DDAF6-84C4-443B-A886-9E4AED6CDC35}" sibTransId="{D5CA3584-AA8D-4B5E-8E26-6CE0510E4C20}"/>
    <dgm:cxn modelId="{AAD11D72-B543-4E5A-9E0A-916B7B318EAA}" type="presOf" srcId="{F14FFE39-E66D-4435-9989-B3DA062DDBDC}" destId="{FA4A2EB6-61E8-41A7-864B-51C5378018DC}" srcOrd="1" destOrd="0" presId="urn:microsoft.com/office/officeart/2005/8/layout/equation2"/>
    <dgm:cxn modelId="{E1E62105-FBEA-4E98-8BD9-86BFD1A31F47}" type="presOf" srcId="{3EA65A8B-ACCB-40D8-9B43-1F08CFDE9C56}" destId="{3360A8B3-B648-4744-A74B-30CF1D533C7A}" srcOrd="0" destOrd="0" presId="urn:microsoft.com/office/officeart/2005/8/layout/equation2"/>
    <dgm:cxn modelId="{FEF98415-67DF-4F52-B951-191A22F39AB1}" type="presOf" srcId="{47DEF150-1327-47D1-961B-0E3DD5C03DE2}" destId="{B68B15E9-C327-41ED-A314-EE1FB8805451}" srcOrd="0" destOrd="0" presId="urn:microsoft.com/office/officeart/2005/8/layout/equation2"/>
    <dgm:cxn modelId="{475EA741-70F6-4D30-A283-5BF42C96373A}" srcId="{4708EE84-561C-43C0-A52E-03029FA576D2}" destId="{47DEF150-1327-47D1-961B-0E3DD5C03DE2}" srcOrd="1" destOrd="0" parTransId="{F9B33C5C-B8C2-40AD-BD4A-58FBC3201BA4}" sibTransId="{F14FFE39-E66D-4435-9989-B3DA062DDBDC}"/>
    <dgm:cxn modelId="{22776895-0410-418D-AC34-DAD49FA8C344}" srcId="{4708EE84-561C-43C0-A52E-03029FA576D2}" destId="{3EA65A8B-ACCB-40D8-9B43-1F08CFDE9C56}" srcOrd="0" destOrd="0" parTransId="{B03D4154-3FF2-4D31-B28B-2C7CEE645FC7}" sibTransId="{EA54BBBF-E6BE-41BB-B217-C76F948FB9C4}"/>
    <dgm:cxn modelId="{6CC70BC4-281D-429C-A78F-2441EDA87845}" type="presOf" srcId="{F14FFE39-E66D-4435-9989-B3DA062DDBDC}" destId="{9FA8219F-F3C8-4E53-AAF6-70DCD5240090}" srcOrd="0" destOrd="0" presId="urn:microsoft.com/office/officeart/2005/8/layout/equation2"/>
    <dgm:cxn modelId="{FBF7043E-CAA1-42AC-A778-B3C086F607EE}" type="presOf" srcId="{EA54BBBF-E6BE-41BB-B217-C76F948FB9C4}" destId="{244ABA40-114D-42AC-8ECE-72F1D1E741AA}" srcOrd="0" destOrd="0" presId="urn:microsoft.com/office/officeart/2005/8/layout/equation2"/>
    <dgm:cxn modelId="{CF9FAB61-77A5-45D8-8CA2-F231B6D178A2}" type="presOf" srcId="{59274D49-7F71-4C20-8E4B-19A902C04B9E}" destId="{96059D40-8450-449E-8E3F-D88EF099294C}" srcOrd="0" destOrd="0" presId="urn:microsoft.com/office/officeart/2005/8/layout/equation2"/>
    <dgm:cxn modelId="{6270D0DA-FB58-4991-A13F-4D44AF7E080A}" type="presOf" srcId="{4708EE84-561C-43C0-A52E-03029FA576D2}" destId="{D44CE2B0-48C1-4798-8ED4-0D69210CE1D1}" srcOrd="0" destOrd="0" presId="urn:microsoft.com/office/officeart/2005/8/layout/equation2"/>
    <dgm:cxn modelId="{94864FF5-AE11-45B9-B164-525A9D847260}" type="presParOf" srcId="{D44CE2B0-48C1-4798-8ED4-0D69210CE1D1}" destId="{9A9FAB13-821F-4733-986B-1EFE041EFED3}" srcOrd="0" destOrd="0" presId="urn:microsoft.com/office/officeart/2005/8/layout/equation2"/>
    <dgm:cxn modelId="{6A742031-F262-4530-9082-DE6551A4CEEE}" type="presParOf" srcId="{9A9FAB13-821F-4733-986B-1EFE041EFED3}" destId="{3360A8B3-B648-4744-A74B-30CF1D533C7A}" srcOrd="0" destOrd="0" presId="urn:microsoft.com/office/officeart/2005/8/layout/equation2"/>
    <dgm:cxn modelId="{B6E15E87-465B-4DF8-A9CE-B70ABD178A05}" type="presParOf" srcId="{9A9FAB13-821F-4733-986B-1EFE041EFED3}" destId="{515DA772-1CBD-4549-BB98-2229A2904021}" srcOrd="1" destOrd="0" presId="urn:microsoft.com/office/officeart/2005/8/layout/equation2"/>
    <dgm:cxn modelId="{DBC1468D-C9C6-40C5-9C95-137ECF4C5625}" type="presParOf" srcId="{9A9FAB13-821F-4733-986B-1EFE041EFED3}" destId="{244ABA40-114D-42AC-8ECE-72F1D1E741AA}" srcOrd="2" destOrd="0" presId="urn:microsoft.com/office/officeart/2005/8/layout/equation2"/>
    <dgm:cxn modelId="{6D48496F-FD98-4BA6-95A5-6007F248B787}" type="presParOf" srcId="{9A9FAB13-821F-4733-986B-1EFE041EFED3}" destId="{EA798A80-D4E9-4B6E-AC2E-5D622FB7FE60}" srcOrd="3" destOrd="0" presId="urn:microsoft.com/office/officeart/2005/8/layout/equation2"/>
    <dgm:cxn modelId="{BFAA95EF-65D7-4C06-9215-FED39A14A4CB}" type="presParOf" srcId="{9A9FAB13-821F-4733-986B-1EFE041EFED3}" destId="{B68B15E9-C327-41ED-A314-EE1FB8805451}" srcOrd="4" destOrd="0" presId="urn:microsoft.com/office/officeart/2005/8/layout/equation2"/>
    <dgm:cxn modelId="{D24B9D0B-BEA0-40F2-9805-96204F659DE5}" type="presParOf" srcId="{D44CE2B0-48C1-4798-8ED4-0D69210CE1D1}" destId="{9FA8219F-F3C8-4E53-AAF6-70DCD5240090}" srcOrd="1" destOrd="0" presId="urn:microsoft.com/office/officeart/2005/8/layout/equation2"/>
    <dgm:cxn modelId="{B1ACF889-34F8-4F9E-8CA1-D422EBAB08C4}" type="presParOf" srcId="{9FA8219F-F3C8-4E53-AAF6-70DCD5240090}" destId="{FA4A2EB6-61E8-41A7-864B-51C5378018DC}" srcOrd="0" destOrd="0" presId="urn:microsoft.com/office/officeart/2005/8/layout/equation2"/>
    <dgm:cxn modelId="{BF8BCBB1-C788-4F7B-9688-F11D1EB8633D}" type="presParOf" srcId="{D44CE2B0-48C1-4798-8ED4-0D69210CE1D1}" destId="{96059D40-8450-449E-8E3F-D88EF099294C}" srcOrd="2" destOrd="0" presId="urn:microsoft.com/office/officeart/2005/8/layout/equati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50FFDB-8330-4BF1-8D6B-966AC28B15F6}" type="doc">
      <dgm:prSet loTypeId="urn:microsoft.com/office/officeart/2005/8/layout/list1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669581EA-1F0A-4ED7-A20F-DBD4766B1CD7}">
      <dgm:prSet phldrT="[Testo]" custT="1"/>
      <dgm:spPr/>
      <dgm:t>
        <a:bodyPr/>
        <a:lstStyle/>
        <a:p>
          <a:r>
            <a:rPr lang="it-IT" sz="1400" b="1" dirty="0">
              <a:latin typeface="Arial" panose="020B0604020202020204" pitchFamily="34" charset="0"/>
              <a:cs typeface="Arial" panose="020B0604020202020204" pitchFamily="34" charset="0"/>
            </a:rPr>
            <a:t>PC, </a:t>
          </a:r>
          <a:r>
            <a:rPr lang="it-IT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programs</a:t>
          </a:r>
          <a:r>
            <a:rPr lang="it-IT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and internet connection are the </a:t>
          </a:r>
          <a:r>
            <a:rPr lang="it-IT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host</a:t>
          </a:r>
          <a:r>
            <a:rPr lang="it-IT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organisation’s</a:t>
          </a:r>
          <a:r>
            <a:rPr lang="it-IT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duty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; it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is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partially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an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exception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the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smart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working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internship</a:t>
          </a:r>
          <a:endParaRPr lang="it-IT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58E14-4B39-42B1-BEB8-69DA778E35E3}" type="parTrans" cxnId="{3F5EFD05-7FB4-412A-AAFA-5FDF3D0A83C9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341C5-B8E8-486E-BF60-6522C65A4A90}" type="sibTrans" cxnId="{3F5EFD05-7FB4-412A-AAFA-5FDF3D0A83C9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B4298-A106-474F-99BF-B2D5FE8F5AE3}">
      <dgm:prSet phldrT="[Testo]" custT="1"/>
      <dgm:spPr/>
      <dgm:t>
        <a:bodyPr/>
        <a:lstStyle/>
        <a:p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Insurance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coverage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for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accidents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civil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liability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, on the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intern’s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activity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, are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PoliMi’s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duty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A0A67-422A-4F83-B85C-443CDDF3E5FD}" type="parTrans" cxnId="{123A9B1F-E941-4951-85CB-F62A6C32E9C8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BCD3-48E3-4644-9A0B-C3D6703527E9}" type="sibTrans" cxnId="{123A9B1F-E941-4951-85CB-F62A6C32E9C8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8C870-E8FB-44DF-8E3D-9680B6E8321E}">
      <dgm:prSet phldrT="[Testo]" custT="1"/>
      <dgm:spPr/>
      <dgm:t>
        <a:bodyPr/>
        <a:lstStyle/>
        <a:p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Hours and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days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attendance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must be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respected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no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overtime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, no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activity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during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the night or in the </a:t>
          </a:r>
          <a:r>
            <a:rPr lang="it-IT" sz="1600" b="1" dirty="0">
              <a:latin typeface="Arial" panose="020B0604020202020204" pitchFamily="34" charset="0"/>
              <a:cs typeface="Arial" panose="020B0604020202020204" pitchFamily="34" charset="0"/>
            </a:rPr>
            <a:t>weekend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5BE61B9F-A106-4E84-A424-FB6A401F1CFA}" type="parTrans" cxnId="{4D08A400-2F14-4CC6-B03F-88266D39756D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F7E47-4D1F-41E8-AB86-2652EFDECC9F}" type="sibTrans" cxnId="{4D08A400-2F14-4CC6-B03F-88266D39756D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88CA0-8A3B-4319-BF1C-BD12A13CE560}">
      <dgm:prSet phldrT="[Testo]" custT="1"/>
      <dgm:spPr/>
      <dgm:t>
        <a:bodyPr/>
        <a:lstStyle/>
        <a:p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host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organisation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must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provide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you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each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necessaary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specialist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training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course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31DF9-7049-464B-8F67-480A0B6B176D}" type="parTrans" cxnId="{084A95F8-FAAE-42E1-9620-D3C87DDA3175}">
      <dgm:prSet/>
      <dgm:spPr/>
      <dgm:t>
        <a:bodyPr/>
        <a:lstStyle/>
        <a:p>
          <a:endParaRPr lang="it-IT"/>
        </a:p>
      </dgm:t>
    </dgm:pt>
    <dgm:pt modelId="{AA574E4B-4E3B-47AA-A585-911A10204CD6}" type="sibTrans" cxnId="{084A95F8-FAAE-42E1-9620-D3C87DDA3175}">
      <dgm:prSet/>
      <dgm:spPr/>
      <dgm:t>
        <a:bodyPr/>
        <a:lstStyle/>
        <a:p>
          <a:endParaRPr lang="it-IT"/>
        </a:p>
      </dgm:t>
    </dgm:pt>
    <dgm:pt modelId="{6DBB7C5C-7929-486E-B4D8-5366B7C4CAC9}" type="pres">
      <dgm:prSet presAssocID="{1E50FFDB-8330-4BF1-8D6B-966AC28B15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CC34340-42AB-4BFE-8162-C90BB751FD1F}" type="pres">
      <dgm:prSet presAssocID="{669581EA-1F0A-4ED7-A20F-DBD4766B1CD7}" presName="parentLin" presStyleCnt="0"/>
      <dgm:spPr/>
    </dgm:pt>
    <dgm:pt modelId="{C8D5567B-212B-4D5C-917F-9DCC53106062}" type="pres">
      <dgm:prSet presAssocID="{669581EA-1F0A-4ED7-A20F-DBD4766B1CD7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1FE97B2B-9B8E-497D-BD7C-836797DB9AC2}" type="pres">
      <dgm:prSet presAssocID="{669581EA-1F0A-4ED7-A20F-DBD4766B1CD7}" presName="parentText" presStyleLbl="node1" presStyleIdx="0" presStyleCnt="4" custScaleY="102221">
        <dgm:presLayoutVars>
          <dgm:chMax val="0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it-IT"/>
        </a:p>
      </dgm:t>
    </dgm:pt>
    <dgm:pt modelId="{F53E5544-695D-4449-9570-0F5FA2014A3C}" type="pres">
      <dgm:prSet presAssocID="{669581EA-1F0A-4ED7-A20F-DBD4766B1CD7}" presName="negativeSpace" presStyleCnt="0"/>
      <dgm:spPr/>
    </dgm:pt>
    <dgm:pt modelId="{52263E1E-7B49-458C-9B37-B71BFC4CB842}" type="pres">
      <dgm:prSet presAssocID="{669581EA-1F0A-4ED7-A20F-DBD4766B1CD7}" presName="childText" presStyleLbl="conFgAcc1" presStyleIdx="0" presStyleCnt="4" custLinFactNeighborY="-30259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  <dgm:pt modelId="{5784DBF1-F16A-4800-995F-33CC12DC03BF}" type="pres">
      <dgm:prSet presAssocID="{46A341C5-B8E8-486E-BF60-6522C65A4A90}" presName="spaceBetweenRectangles" presStyleCnt="0"/>
      <dgm:spPr/>
    </dgm:pt>
    <dgm:pt modelId="{8F9D757B-4CD5-4F29-BAB8-946AFAE8B624}" type="pres">
      <dgm:prSet presAssocID="{2A1B4298-A106-474F-99BF-B2D5FE8F5AE3}" presName="parentLin" presStyleCnt="0"/>
      <dgm:spPr/>
    </dgm:pt>
    <dgm:pt modelId="{F79540BF-B46F-4D9B-97FB-1D516C10ED10}" type="pres">
      <dgm:prSet presAssocID="{2A1B4298-A106-474F-99BF-B2D5FE8F5AE3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E57E1E28-6422-441C-A6E8-EC2CA09E2BE9}" type="pres">
      <dgm:prSet presAssocID="{2A1B4298-A106-474F-99BF-B2D5FE8F5AE3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EAF42C28-AFA3-4729-B407-1C0970F2362A}" type="pres">
      <dgm:prSet presAssocID="{2A1B4298-A106-474F-99BF-B2D5FE8F5AE3}" presName="negativeSpace" presStyleCnt="0"/>
      <dgm:spPr/>
    </dgm:pt>
    <dgm:pt modelId="{76CAF4FD-50D7-4971-BEC2-2A0B16E09A48}" type="pres">
      <dgm:prSet presAssocID="{2A1B4298-A106-474F-99BF-B2D5FE8F5AE3}" presName="childText" presStyleLbl="conFgAcc1" presStyleIdx="1" presStyleCnt="4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D47F1853-57D8-4A4C-B8FE-7D5EA4DD0DD9}" type="pres">
      <dgm:prSet presAssocID="{B40ABCD3-48E3-4644-9A0B-C3D6703527E9}" presName="spaceBetweenRectangles" presStyleCnt="0"/>
      <dgm:spPr/>
    </dgm:pt>
    <dgm:pt modelId="{85EEBF39-9EEE-45BF-8DAB-A105A1CA287E}" type="pres">
      <dgm:prSet presAssocID="{8B08C870-E8FB-44DF-8E3D-9680B6E8321E}" presName="parentLin" presStyleCnt="0"/>
      <dgm:spPr/>
    </dgm:pt>
    <dgm:pt modelId="{000132E7-5B55-4A28-9B0A-580FBE84D048}" type="pres">
      <dgm:prSet presAssocID="{8B08C870-E8FB-44DF-8E3D-9680B6E8321E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40044775-266A-4B6B-BD31-4D77467F00BF}" type="pres">
      <dgm:prSet presAssocID="{8B08C870-E8FB-44DF-8E3D-9680B6E8321E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6899237C-A3D1-49CA-91A2-F1716F1A5AC1}" type="pres">
      <dgm:prSet presAssocID="{8B08C870-E8FB-44DF-8E3D-9680B6E8321E}" presName="negativeSpace" presStyleCnt="0"/>
      <dgm:spPr/>
    </dgm:pt>
    <dgm:pt modelId="{48726096-3CE3-49F0-B25D-4FF7E6BC2975}" type="pres">
      <dgm:prSet presAssocID="{8B08C870-E8FB-44DF-8E3D-9680B6E8321E}" presName="childText" presStyleLbl="conFgAcc1" presStyleIdx="2" presStyleCnt="4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  <dgm:pt modelId="{2CFB7ED9-29E5-49A1-A2BD-0EBE44972CAA}" type="pres">
      <dgm:prSet presAssocID="{3CFF7E47-4D1F-41E8-AB86-2652EFDECC9F}" presName="spaceBetweenRectangles" presStyleCnt="0"/>
      <dgm:spPr/>
    </dgm:pt>
    <dgm:pt modelId="{EEC141A2-D365-4CCB-9668-6103B98B19FA}" type="pres">
      <dgm:prSet presAssocID="{95E88CA0-8A3B-4319-BF1C-BD12A13CE560}" presName="parentLin" presStyleCnt="0"/>
      <dgm:spPr/>
    </dgm:pt>
    <dgm:pt modelId="{F327C054-8E51-42D1-9FDC-88714E4D6E2D}" type="pres">
      <dgm:prSet presAssocID="{95E88CA0-8A3B-4319-BF1C-BD12A13CE560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C84042A7-8F04-40C3-96B7-DFA2CD5D2177}" type="pres">
      <dgm:prSet presAssocID="{95E88CA0-8A3B-4319-BF1C-BD12A13CE560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4F8690E9-1831-46CE-91CA-01E2FDCCC4D5}" type="pres">
      <dgm:prSet presAssocID="{95E88CA0-8A3B-4319-BF1C-BD12A13CE560}" presName="negativeSpace" presStyleCnt="0"/>
      <dgm:spPr/>
    </dgm:pt>
    <dgm:pt modelId="{278D1998-74E7-40C4-B210-4CA822193AF6}" type="pres">
      <dgm:prSet presAssocID="{95E88CA0-8A3B-4319-BF1C-BD12A13CE560}" presName="childText" presStyleLbl="conFgAcc1" presStyleIdx="3" presStyleCnt="4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</dgm:ptLst>
  <dgm:cxnLst>
    <dgm:cxn modelId="{5456FFC8-E8B5-4D05-BF00-F848A987B558}" type="presOf" srcId="{1E50FFDB-8330-4BF1-8D6B-966AC28B15F6}" destId="{6DBB7C5C-7929-486E-B4D8-5366B7C4CAC9}" srcOrd="0" destOrd="0" presId="urn:microsoft.com/office/officeart/2005/8/layout/list1"/>
    <dgm:cxn modelId="{084A95F8-FAAE-42E1-9620-D3C87DDA3175}" srcId="{1E50FFDB-8330-4BF1-8D6B-966AC28B15F6}" destId="{95E88CA0-8A3B-4319-BF1C-BD12A13CE560}" srcOrd="3" destOrd="0" parTransId="{71A31DF9-7049-464B-8F67-480A0B6B176D}" sibTransId="{AA574E4B-4E3B-47AA-A585-911A10204CD6}"/>
    <dgm:cxn modelId="{2D730968-0DE0-41DF-BDBA-5C4568691E8E}" type="presOf" srcId="{95E88CA0-8A3B-4319-BF1C-BD12A13CE560}" destId="{C84042A7-8F04-40C3-96B7-DFA2CD5D2177}" srcOrd="1" destOrd="0" presId="urn:microsoft.com/office/officeart/2005/8/layout/list1"/>
    <dgm:cxn modelId="{D1A46573-0AEB-4791-833C-3F917C197BC9}" type="presOf" srcId="{95E88CA0-8A3B-4319-BF1C-BD12A13CE560}" destId="{F327C054-8E51-42D1-9FDC-88714E4D6E2D}" srcOrd="0" destOrd="0" presId="urn:microsoft.com/office/officeart/2005/8/layout/list1"/>
    <dgm:cxn modelId="{3F5EFD05-7FB4-412A-AAFA-5FDF3D0A83C9}" srcId="{1E50FFDB-8330-4BF1-8D6B-966AC28B15F6}" destId="{669581EA-1F0A-4ED7-A20F-DBD4766B1CD7}" srcOrd="0" destOrd="0" parTransId="{09C58E14-4B39-42B1-BEB8-69DA778E35E3}" sibTransId="{46A341C5-B8E8-486E-BF60-6522C65A4A90}"/>
    <dgm:cxn modelId="{85AA60D2-7ECD-4100-BDD5-B4008B3682F1}" type="presOf" srcId="{8B08C870-E8FB-44DF-8E3D-9680B6E8321E}" destId="{40044775-266A-4B6B-BD31-4D77467F00BF}" srcOrd="1" destOrd="0" presId="urn:microsoft.com/office/officeart/2005/8/layout/list1"/>
    <dgm:cxn modelId="{207FE35F-C9D5-4DEB-8832-4035B61574DB}" type="presOf" srcId="{669581EA-1F0A-4ED7-A20F-DBD4766B1CD7}" destId="{1FE97B2B-9B8E-497D-BD7C-836797DB9AC2}" srcOrd="1" destOrd="0" presId="urn:microsoft.com/office/officeart/2005/8/layout/list1"/>
    <dgm:cxn modelId="{D5FE2BC3-CCF0-4769-86DD-9CB131410F19}" type="presOf" srcId="{669581EA-1F0A-4ED7-A20F-DBD4766B1CD7}" destId="{C8D5567B-212B-4D5C-917F-9DCC53106062}" srcOrd="0" destOrd="0" presId="urn:microsoft.com/office/officeart/2005/8/layout/list1"/>
    <dgm:cxn modelId="{123A9B1F-E941-4951-85CB-F62A6C32E9C8}" srcId="{1E50FFDB-8330-4BF1-8D6B-966AC28B15F6}" destId="{2A1B4298-A106-474F-99BF-B2D5FE8F5AE3}" srcOrd="1" destOrd="0" parTransId="{8F5A0A67-422A-4F83-B85C-443CDDF3E5FD}" sibTransId="{B40ABCD3-48E3-4644-9A0B-C3D6703527E9}"/>
    <dgm:cxn modelId="{CFCD6BDA-8F5F-4394-BBEC-10775E9320DF}" type="presOf" srcId="{2A1B4298-A106-474F-99BF-B2D5FE8F5AE3}" destId="{F79540BF-B46F-4D9B-97FB-1D516C10ED10}" srcOrd="0" destOrd="0" presId="urn:microsoft.com/office/officeart/2005/8/layout/list1"/>
    <dgm:cxn modelId="{64FD7966-E5F9-499A-A89D-EE9B70B081D0}" type="presOf" srcId="{2A1B4298-A106-474F-99BF-B2D5FE8F5AE3}" destId="{E57E1E28-6422-441C-A6E8-EC2CA09E2BE9}" srcOrd="1" destOrd="0" presId="urn:microsoft.com/office/officeart/2005/8/layout/list1"/>
    <dgm:cxn modelId="{4D08A400-2F14-4CC6-B03F-88266D39756D}" srcId="{1E50FFDB-8330-4BF1-8D6B-966AC28B15F6}" destId="{8B08C870-E8FB-44DF-8E3D-9680B6E8321E}" srcOrd="2" destOrd="0" parTransId="{5BE61B9F-A106-4E84-A424-FB6A401F1CFA}" sibTransId="{3CFF7E47-4D1F-41E8-AB86-2652EFDECC9F}"/>
    <dgm:cxn modelId="{2FB9E8DE-A429-43D7-8825-2749128EAEE0}" type="presOf" srcId="{8B08C870-E8FB-44DF-8E3D-9680B6E8321E}" destId="{000132E7-5B55-4A28-9B0A-580FBE84D048}" srcOrd="0" destOrd="0" presId="urn:microsoft.com/office/officeart/2005/8/layout/list1"/>
    <dgm:cxn modelId="{22C437FD-0D0B-489D-A0D1-7AD77F31F296}" type="presParOf" srcId="{6DBB7C5C-7929-486E-B4D8-5366B7C4CAC9}" destId="{0CC34340-42AB-4BFE-8162-C90BB751FD1F}" srcOrd="0" destOrd="0" presId="urn:microsoft.com/office/officeart/2005/8/layout/list1"/>
    <dgm:cxn modelId="{4FD34B36-26C3-4023-BDE8-3F66118D5623}" type="presParOf" srcId="{0CC34340-42AB-4BFE-8162-C90BB751FD1F}" destId="{C8D5567B-212B-4D5C-917F-9DCC53106062}" srcOrd="0" destOrd="0" presId="urn:microsoft.com/office/officeart/2005/8/layout/list1"/>
    <dgm:cxn modelId="{AFB1CFAB-6D02-43DA-A383-7A248353E14B}" type="presParOf" srcId="{0CC34340-42AB-4BFE-8162-C90BB751FD1F}" destId="{1FE97B2B-9B8E-497D-BD7C-836797DB9AC2}" srcOrd="1" destOrd="0" presId="urn:microsoft.com/office/officeart/2005/8/layout/list1"/>
    <dgm:cxn modelId="{14DDDB92-97CE-4492-BFA3-02F8872A195E}" type="presParOf" srcId="{6DBB7C5C-7929-486E-B4D8-5366B7C4CAC9}" destId="{F53E5544-695D-4449-9570-0F5FA2014A3C}" srcOrd="1" destOrd="0" presId="urn:microsoft.com/office/officeart/2005/8/layout/list1"/>
    <dgm:cxn modelId="{42962781-9317-41EC-B8B8-442A322C014E}" type="presParOf" srcId="{6DBB7C5C-7929-486E-B4D8-5366B7C4CAC9}" destId="{52263E1E-7B49-458C-9B37-B71BFC4CB842}" srcOrd="2" destOrd="0" presId="urn:microsoft.com/office/officeart/2005/8/layout/list1"/>
    <dgm:cxn modelId="{7070E105-5AA1-49DC-B0AF-51B2B83F92E0}" type="presParOf" srcId="{6DBB7C5C-7929-486E-B4D8-5366B7C4CAC9}" destId="{5784DBF1-F16A-4800-995F-33CC12DC03BF}" srcOrd="3" destOrd="0" presId="urn:microsoft.com/office/officeart/2005/8/layout/list1"/>
    <dgm:cxn modelId="{52295669-AC77-43E7-8668-9DA4DFFADC31}" type="presParOf" srcId="{6DBB7C5C-7929-486E-B4D8-5366B7C4CAC9}" destId="{8F9D757B-4CD5-4F29-BAB8-946AFAE8B624}" srcOrd="4" destOrd="0" presId="urn:microsoft.com/office/officeart/2005/8/layout/list1"/>
    <dgm:cxn modelId="{FE1F5FF7-08B0-42F2-B431-41CE14564230}" type="presParOf" srcId="{8F9D757B-4CD5-4F29-BAB8-946AFAE8B624}" destId="{F79540BF-B46F-4D9B-97FB-1D516C10ED10}" srcOrd="0" destOrd="0" presId="urn:microsoft.com/office/officeart/2005/8/layout/list1"/>
    <dgm:cxn modelId="{CADE76A6-4843-4472-BDA3-11C4F1EA9BB6}" type="presParOf" srcId="{8F9D757B-4CD5-4F29-BAB8-946AFAE8B624}" destId="{E57E1E28-6422-441C-A6E8-EC2CA09E2BE9}" srcOrd="1" destOrd="0" presId="urn:microsoft.com/office/officeart/2005/8/layout/list1"/>
    <dgm:cxn modelId="{5B35B33F-3754-46CE-A6C7-64BABBC47A70}" type="presParOf" srcId="{6DBB7C5C-7929-486E-B4D8-5366B7C4CAC9}" destId="{EAF42C28-AFA3-4729-B407-1C0970F2362A}" srcOrd="5" destOrd="0" presId="urn:microsoft.com/office/officeart/2005/8/layout/list1"/>
    <dgm:cxn modelId="{A82E0787-0AA0-4471-B3CF-7BA1F2AE6F63}" type="presParOf" srcId="{6DBB7C5C-7929-486E-B4D8-5366B7C4CAC9}" destId="{76CAF4FD-50D7-4971-BEC2-2A0B16E09A48}" srcOrd="6" destOrd="0" presId="urn:microsoft.com/office/officeart/2005/8/layout/list1"/>
    <dgm:cxn modelId="{1159AEC7-A2B7-4C5B-A457-7E62518B5B0B}" type="presParOf" srcId="{6DBB7C5C-7929-486E-B4D8-5366B7C4CAC9}" destId="{D47F1853-57D8-4A4C-B8FE-7D5EA4DD0DD9}" srcOrd="7" destOrd="0" presId="urn:microsoft.com/office/officeart/2005/8/layout/list1"/>
    <dgm:cxn modelId="{DD988A6C-938C-4B9B-A0D5-3A7A549505FA}" type="presParOf" srcId="{6DBB7C5C-7929-486E-B4D8-5366B7C4CAC9}" destId="{85EEBF39-9EEE-45BF-8DAB-A105A1CA287E}" srcOrd="8" destOrd="0" presId="urn:microsoft.com/office/officeart/2005/8/layout/list1"/>
    <dgm:cxn modelId="{B9D96C06-A0F0-4EBE-88B7-31D563016411}" type="presParOf" srcId="{85EEBF39-9EEE-45BF-8DAB-A105A1CA287E}" destId="{000132E7-5B55-4A28-9B0A-580FBE84D048}" srcOrd="0" destOrd="0" presId="urn:microsoft.com/office/officeart/2005/8/layout/list1"/>
    <dgm:cxn modelId="{942066FA-F8C7-4A2F-8043-9B486F6B7090}" type="presParOf" srcId="{85EEBF39-9EEE-45BF-8DAB-A105A1CA287E}" destId="{40044775-266A-4B6B-BD31-4D77467F00BF}" srcOrd="1" destOrd="0" presId="urn:microsoft.com/office/officeart/2005/8/layout/list1"/>
    <dgm:cxn modelId="{455C00A1-24BE-4969-B664-9D50FA6928B5}" type="presParOf" srcId="{6DBB7C5C-7929-486E-B4D8-5366B7C4CAC9}" destId="{6899237C-A3D1-49CA-91A2-F1716F1A5AC1}" srcOrd="9" destOrd="0" presId="urn:microsoft.com/office/officeart/2005/8/layout/list1"/>
    <dgm:cxn modelId="{2192164C-D69B-4112-A2EE-9D2CF68ACFD0}" type="presParOf" srcId="{6DBB7C5C-7929-486E-B4D8-5366B7C4CAC9}" destId="{48726096-3CE3-49F0-B25D-4FF7E6BC2975}" srcOrd="10" destOrd="0" presId="urn:microsoft.com/office/officeart/2005/8/layout/list1"/>
    <dgm:cxn modelId="{F98AFCF8-1BF8-483F-8C19-722E0311393D}" type="presParOf" srcId="{6DBB7C5C-7929-486E-B4D8-5366B7C4CAC9}" destId="{2CFB7ED9-29E5-49A1-A2BD-0EBE44972CAA}" srcOrd="11" destOrd="0" presId="urn:microsoft.com/office/officeart/2005/8/layout/list1"/>
    <dgm:cxn modelId="{9A397F7A-09D3-438D-A8BE-43D49A20B6A9}" type="presParOf" srcId="{6DBB7C5C-7929-486E-B4D8-5366B7C4CAC9}" destId="{EEC141A2-D365-4CCB-9668-6103B98B19FA}" srcOrd="12" destOrd="0" presId="urn:microsoft.com/office/officeart/2005/8/layout/list1"/>
    <dgm:cxn modelId="{36E7FA7D-846C-4F85-917A-B866E7D6A9AB}" type="presParOf" srcId="{EEC141A2-D365-4CCB-9668-6103B98B19FA}" destId="{F327C054-8E51-42D1-9FDC-88714E4D6E2D}" srcOrd="0" destOrd="0" presId="urn:microsoft.com/office/officeart/2005/8/layout/list1"/>
    <dgm:cxn modelId="{6C38F4A4-6E53-4488-B230-C26EC8DEC68A}" type="presParOf" srcId="{EEC141A2-D365-4CCB-9668-6103B98B19FA}" destId="{C84042A7-8F04-40C3-96B7-DFA2CD5D2177}" srcOrd="1" destOrd="0" presId="urn:microsoft.com/office/officeart/2005/8/layout/list1"/>
    <dgm:cxn modelId="{D68623B0-6474-4F6F-96B4-0DAF84F14268}" type="presParOf" srcId="{6DBB7C5C-7929-486E-B4D8-5366B7C4CAC9}" destId="{4F8690E9-1831-46CE-91CA-01E2FDCCC4D5}" srcOrd="13" destOrd="0" presId="urn:microsoft.com/office/officeart/2005/8/layout/list1"/>
    <dgm:cxn modelId="{51D926A5-B466-459D-AB1F-58E50299ECB2}" type="presParOf" srcId="{6DBB7C5C-7929-486E-B4D8-5366B7C4CAC9}" destId="{278D1998-74E7-40C4-B210-4CA822193AF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0FFDB-8330-4BF1-8D6B-966AC28B15F6}" type="doc">
      <dgm:prSet loTypeId="urn:microsoft.com/office/officeart/2005/8/layout/list1" loCatId="list" qsTypeId="urn:microsoft.com/office/officeart/2005/8/quickstyle/3d3" qsCatId="3D" csTypeId="urn:microsoft.com/office/officeart/2005/8/colors/accent4_3" csCatId="accent4" phldr="1"/>
      <dgm:spPr/>
      <dgm:t>
        <a:bodyPr/>
        <a:lstStyle/>
        <a:p>
          <a:endParaRPr lang="it-IT"/>
        </a:p>
      </dgm:t>
    </dgm:pt>
    <dgm:pt modelId="{669581EA-1F0A-4ED7-A20F-DBD4766B1CD7}">
      <dgm:prSet phldrT="[Testo]" custT="1"/>
      <dgm:spPr/>
      <dgm:t>
        <a:bodyPr/>
        <a:lstStyle/>
        <a:p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Follow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the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instructions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by the supervisor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58E14-4B39-42B1-BEB8-69DA778E35E3}" type="parTrans" cxnId="{3F5EFD05-7FB4-412A-AAFA-5FDF3D0A83C9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341C5-B8E8-486E-BF60-6522C65A4A90}" type="sibTrans" cxnId="{3F5EFD05-7FB4-412A-AAFA-5FDF3D0A83C9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B4298-A106-474F-99BF-B2D5FE8F5AE3}">
      <dgm:prSet phldrT="[Testo]" custT="1"/>
      <dgm:spPr/>
      <dgm:t>
        <a:bodyPr/>
        <a:lstStyle/>
        <a:p>
          <a:r>
            <a:rPr lang="it-IT" sz="1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Follow</a:t>
          </a:r>
          <a:r>
            <a:rPr lang="it-IT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the </a:t>
          </a:r>
          <a:r>
            <a:rPr lang="it-IT" sz="1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host</a:t>
          </a:r>
          <a:r>
            <a:rPr lang="it-IT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organisation’s</a:t>
          </a:r>
          <a:r>
            <a:rPr lang="it-IT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internal</a:t>
          </a:r>
          <a:r>
            <a:rPr lang="it-IT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rules</a:t>
          </a:r>
          <a:r>
            <a:rPr lang="it-IT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it-IT" sz="1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purposes</a:t>
          </a:r>
          <a:endParaRPr lang="it-IT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A0A67-422A-4F83-B85C-443CDDF3E5FD}" type="parTrans" cxnId="{123A9B1F-E941-4951-85CB-F62A6C32E9C8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BCD3-48E3-4644-9A0B-C3D6703527E9}" type="sibTrans" cxnId="{123A9B1F-E941-4951-85CB-F62A6C32E9C8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8C870-E8FB-44DF-8E3D-9680B6E8321E}">
      <dgm:prSet phldrT="[Testo]" custT="1"/>
      <dgm:spPr/>
      <dgm:t>
        <a:bodyPr/>
        <a:lstStyle/>
        <a:p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Attend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according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to the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agreed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schedule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notifying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if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possible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advance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any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abseces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61B9F-A106-4E84-A424-FB6A401F1CFA}" type="parTrans" cxnId="{4D08A400-2F14-4CC6-B03F-88266D39756D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F7E47-4D1F-41E8-AB86-2652EFDECC9F}" type="sibTrans" cxnId="{4D08A400-2F14-4CC6-B03F-88266D39756D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88CA0-8A3B-4319-BF1C-BD12A13CE560}">
      <dgm:prSet phldrT="[Testo]" custT="1"/>
      <dgm:spPr/>
      <dgm:t>
        <a:bodyPr/>
        <a:lstStyle/>
        <a:p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Pay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attention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to the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obligation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secrecy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asking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the supervisor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if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ok to the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disclosure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eg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. In the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thesis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final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it-IT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31DF9-7049-464B-8F67-480A0B6B176D}" type="parTrans" cxnId="{084A95F8-FAAE-42E1-9620-D3C87DDA3175}">
      <dgm:prSet/>
      <dgm:spPr/>
      <dgm:t>
        <a:bodyPr/>
        <a:lstStyle/>
        <a:p>
          <a:endParaRPr lang="it-IT"/>
        </a:p>
      </dgm:t>
    </dgm:pt>
    <dgm:pt modelId="{AA574E4B-4E3B-47AA-A585-911A10204CD6}" type="sibTrans" cxnId="{084A95F8-FAAE-42E1-9620-D3C87DDA3175}">
      <dgm:prSet/>
      <dgm:spPr/>
      <dgm:t>
        <a:bodyPr/>
        <a:lstStyle/>
        <a:p>
          <a:endParaRPr lang="it-IT"/>
        </a:p>
      </dgm:t>
    </dgm:pt>
    <dgm:pt modelId="{6DBB7C5C-7929-486E-B4D8-5366B7C4CAC9}" type="pres">
      <dgm:prSet presAssocID="{1E50FFDB-8330-4BF1-8D6B-966AC28B15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CC34340-42AB-4BFE-8162-C90BB751FD1F}" type="pres">
      <dgm:prSet presAssocID="{669581EA-1F0A-4ED7-A20F-DBD4766B1CD7}" presName="parentLin" presStyleCnt="0"/>
      <dgm:spPr/>
    </dgm:pt>
    <dgm:pt modelId="{C8D5567B-212B-4D5C-917F-9DCC53106062}" type="pres">
      <dgm:prSet presAssocID="{669581EA-1F0A-4ED7-A20F-DBD4766B1CD7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1FE97B2B-9B8E-497D-BD7C-836797DB9AC2}" type="pres">
      <dgm:prSet presAssocID="{669581EA-1F0A-4ED7-A20F-DBD4766B1CD7}" presName="parentText" presStyleLbl="node1" presStyleIdx="0" presStyleCnt="4">
        <dgm:presLayoutVars>
          <dgm:chMax val="0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it-IT"/>
        </a:p>
      </dgm:t>
    </dgm:pt>
    <dgm:pt modelId="{F53E5544-695D-4449-9570-0F5FA2014A3C}" type="pres">
      <dgm:prSet presAssocID="{669581EA-1F0A-4ED7-A20F-DBD4766B1CD7}" presName="negativeSpace" presStyleCnt="0"/>
      <dgm:spPr/>
    </dgm:pt>
    <dgm:pt modelId="{52263E1E-7B49-458C-9B37-B71BFC4CB842}" type="pres">
      <dgm:prSet presAssocID="{669581EA-1F0A-4ED7-A20F-DBD4766B1CD7}" presName="childText" presStyleLbl="conFgAcc1" presStyleIdx="0" presStyleCnt="4" custLinFactNeighborY="-30259">
        <dgm:presLayoutVars>
          <dgm:bulletEnabled val="1"/>
        </dgm:presLayoutVars>
      </dgm:prSet>
      <dgm:spPr>
        <a:solidFill>
          <a:schemeClr val="accent4">
            <a:lumMod val="40000"/>
            <a:lumOff val="60000"/>
            <a:alpha val="90000"/>
          </a:schemeClr>
        </a:solidFill>
      </dgm:spPr>
    </dgm:pt>
    <dgm:pt modelId="{5784DBF1-F16A-4800-995F-33CC12DC03BF}" type="pres">
      <dgm:prSet presAssocID="{46A341C5-B8E8-486E-BF60-6522C65A4A90}" presName="spaceBetweenRectangles" presStyleCnt="0"/>
      <dgm:spPr/>
    </dgm:pt>
    <dgm:pt modelId="{8F9D757B-4CD5-4F29-BAB8-946AFAE8B624}" type="pres">
      <dgm:prSet presAssocID="{2A1B4298-A106-474F-99BF-B2D5FE8F5AE3}" presName="parentLin" presStyleCnt="0"/>
      <dgm:spPr/>
    </dgm:pt>
    <dgm:pt modelId="{F79540BF-B46F-4D9B-97FB-1D516C10ED10}" type="pres">
      <dgm:prSet presAssocID="{2A1B4298-A106-474F-99BF-B2D5FE8F5AE3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E57E1E28-6422-441C-A6E8-EC2CA09E2BE9}" type="pres">
      <dgm:prSet presAssocID="{2A1B4298-A106-474F-99BF-B2D5FE8F5AE3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EAF42C28-AFA3-4729-B407-1C0970F2362A}" type="pres">
      <dgm:prSet presAssocID="{2A1B4298-A106-474F-99BF-B2D5FE8F5AE3}" presName="negativeSpace" presStyleCnt="0"/>
      <dgm:spPr/>
    </dgm:pt>
    <dgm:pt modelId="{76CAF4FD-50D7-4971-BEC2-2A0B16E09A48}" type="pres">
      <dgm:prSet presAssocID="{2A1B4298-A106-474F-99BF-B2D5FE8F5AE3}" presName="childText" presStyleLbl="conFgAcc1" presStyleIdx="1" presStyleCnt="4">
        <dgm:presLayoutVars>
          <dgm:bulletEnabled val="1"/>
        </dgm:presLayoutVars>
      </dgm:prSet>
      <dgm:spPr>
        <a:solidFill>
          <a:schemeClr val="accent4">
            <a:lumMod val="40000"/>
            <a:lumOff val="60000"/>
            <a:alpha val="90000"/>
          </a:schemeClr>
        </a:solidFill>
      </dgm:spPr>
    </dgm:pt>
    <dgm:pt modelId="{D47F1853-57D8-4A4C-B8FE-7D5EA4DD0DD9}" type="pres">
      <dgm:prSet presAssocID="{B40ABCD3-48E3-4644-9A0B-C3D6703527E9}" presName="spaceBetweenRectangles" presStyleCnt="0"/>
      <dgm:spPr/>
    </dgm:pt>
    <dgm:pt modelId="{85EEBF39-9EEE-45BF-8DAB-A105A1CA287E}" type="pres">
      <dgm:prSet presAssocID="{8B08C870-E8FB-44DF-8E3D-9680B6E8321E}" presName="parentLin" presStyleCnt="0"/>
      <dgm:spPr/>
    </dgm:pt>
    <dgm:pt modelId="{000132E7-5B55-4A28-9B0A-580FBE84D048}" type="pres">
      <dgm:prSet presAssocID="{8B08C870-E8FB-44DF-8E3D-9680B6E8321E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40044775-266A-4B6B-BD31-4D77467F00BF}" type="pres">
      <dgm:prSet presAssocID="{8B08C870-E8FB-44DF-8E3D-9680B6E8321E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6899237C-A3D1-49CA-91A2-F1716F1A5AC1}" type="pres">
      <dgm:prSet presAssocID="{8B08C870-E8FB-44DF-8E3D-9680B6E8321E}" presName="negativeSpace" presStyleCnt="0"/>
      <dgm:spPr/>
    </dgm:pt>
    <dgm:pt modelId="{48726096-3CE3-49F0-B25D-4FF7E6BC2975}" type="pres">
      <dgm:prSet presAssocID="{8B08C870-E8FB-44DF-8E3D-9680B6E8321E}" presName="childText" presStyleLbl="conFgAcc1" presStyleIdx="2" presStyleCnt="4">
        <dgm:presLayoutVars>
          <dgm:bulletEnabled val="1"/>
        </dgm:presLayoutVars>
      </dgm:prSet>
      <dgm:spPr>
        <a:solidFill>
          <a:schemeClr val="accent4">
            <a:lumMod val="40000"/>
            <a:lumOff val="60000"/>
            <a:alpha val="90000"/>
          </a:schemeClr>
        </a:solidFill>
      </dgm:spPr>
    </dgm:pt>
    <dgm:pt modelId="{2CFB7ED9-29E5-49A1-A2BD-0EBE44972CAA}" type="pres">
      <dgm:prSet presAssocID="{3CFF7E47-4D1F-41E8-AB86-2652EFDECC9F}" presName="spaceBetweenRectangles" presStyleCnt="0"/>
      <dgm:spPr/>
    </dgm:pt>
    <dgm:pt modelId="{EEC141A2-D365-4CCB-9668-6103B98B19FA}" type="pres">
      <dgm:prSet presAssocID="{95E88CA0-8A3B-4319-BF1C-BD12A13CE560}" presName="parentLin" presStyleCnt="0"/>
      <dgm:spPr/>
    </dgm:pt>
    <dgm:pt modelId="{F327C054-8E51-42D1-9FDC-88714E4D6E2D}" type="pres">
      <dgm:prSet presAssocID="{95E88CA0-8A3B-4319-BF1C-BD12A13CE560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C84042A7-8F04-40C3-96B7-DFA2CD5D2177}" type="pres">
      <dgm:prSet presAssocID="{95E88CA0-8A3B-4319-BF1C-BD12A13CE560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4F8690E9-1831-46CE-91CA-01E2FDCCC4D5}" type="pres">
      <dgm:prSet presAssocID="{95E88CA0-8A3B-4319-BF1C-BD12A13CE560}" presName="negativeSpace" presStyleCnt="0"/>
      <dgm:spPr/>
    </dgm:pt>
    <dgm:pt modelId="{278D1998-74E7-40C4-B210-4CA822193AF6}" type="pres">
      <dgm:prSet presAssocID="{95E88CA0-8A3B-4319-BF1C-BD12A13CE560}" presName="childText" presStyleLbl="conFgAcc1" presStyleIdx="3" presStyleCnt="4">
        <dgm:presLayoutVars>
          <dgm:bulletEnabled val="1"/>
        </dgm:presLayoutVars>
      </dgm:prSet>
      <dgm:spPr>
        <a:solidFill>
          <a:schemeClr val="accent4">
            <a:lumMod val="40000"/>
            <a:lumOff val="60000"/>
            <a:alpha val="90000"/>
          </a:schemeClr>
        </a:solidFill>
      </dgm:spPr>
    </dgm:pt>
  </dgm:ptLst>
  <dgm:cxnLst>
    <dgm:cxn modelId="{5456FFC8-E8B5-4D05-BF00-F848A987B558}" type="presOf" srcId="{1E50FFDB-8330-4BF1-8D6B-966AC28B15F6}" destId="{6DBB7C5C-7929-486E-B4D8-5366B7C4CAC9}" srcOrd="0" destOrd="0" presId="urn:microsoft.com/office/officeart/2005/8/layout/list1"/>
    <dgm:cxn modelId="{084A95F8-FAAE-42E1-9620-D3C87DDA3175}" srcId="{1E50FFDB-8330-4BF1-8D6B-966AC28B15F6}" destId="{95E88CA0-8A3B-4319-BF1C-BD12A13CE560}" srcOrd="3" destOrd="0" parTransId="{71A31DF9-7049-464B-8F67-480A0B6B176D}" sibTransId="{AA574E4B-4E3B-47AA-A585-911A10204CD6}"/>
    <dgm:cxn modelId="{2D730968-0DE0-41DF-BDBA-5C4568691E8E}" type="presOf" srcId="{95E88CA0-8A3B-4319-BF1C-BD12A13CE560}" destId="{C84042A7-8F04-40C3-96B7-DFA2CD5D2177}" srcOrd="1" destOrd="0" presId="urn:microsoft.com/office/officeart/2005/8/layout/list1"/>
    <dgm:cxn modelId="{D1A46573-0AEB-4791-833C-3F917C197BC9}" type="presOf" srcId="{95E88CA0-8A3B-4319-BF1C-BD12A13CE560}" destId="{F327C054-8E51-42D1-9FDC-88714E4D6E2D}" srcOrd="0" destOrd="0" presId="urn:microsoft.com/office/officeart/2005/8/layout/list1"/>
    <dgm:cxn modelId="{3F5EFD05-7FB4-412A-AAFA-5FDF3D0A83C9}" srcId="{1E50FFDB-8330-4BF1-8D6B-966AC28B15F6}" destId="{669581EA-1F0A-4ED7-A20F-DBD4766B1CD7}" srcOrd="0" destOrd="0" parTransId="{09C58E14-4B39-42B1-BEB8-69DA778E35E3}" sibTransId="{46A341C5-B8E8-486E-BF60-6522C65A4A90}"/>
    <dgm:cxn modelId="{85AA60D2-7ECD-4100-BDD5-B4008B3682F1}" type="presOf" srcId="{8B08C870-E8FB-44DF-8E3D-9680B6E8321E}" destId="{40044775-266A-4B6B-BD31-4D77467F00BF}" srcOrd="1" destOrd="0" presId="urn:microsoft.com/office/officeart/2005/8/layout/list1"/>
    <dgm:cxn modelId="{207FE35F-C9D5-4DEB-8832-4035B61574DB}" type="presOf" srcId="{669581EA-1F0A-4ED7-A20F-DBD4766B1CD7}" destId="{1FE97B2B-9B8E-497D-BD7C-836797DB9AC2}" srcOrd="1" destOrd="0" presId="urn:microsoft.com/office/officeart/2005/8/layout/list1"/>
    <dgm:cxn modelId="{D5FE2BC3-CCF0-4769-86DD-9CB131410F19}" type="presOf" srcId="{669581EA-1F0A-4ED7-A20F-DBD4766B1CD7}" destId="{C8D5567B-212B-4D5C-917F-9DCC53106062}" srcOrd="0" destOrd="0" presId="urn:microsoft.com/office/officeart/2005/8/layout/list1"/>
    <dgm:cxn modelId="{123A9B1F-E941-4951-85CB-F62A6C32E9C8}" srcId="{1E50FFDB-8330-4BF1-8D6B-966AC28B15F6}" destId="{2A1B4298-A106-474F-99BF-B2D5FE8F5AE3}" srcOrd="1" destOrd="0" parTransId="{8F5A0A67-422A-4F83-B85C-443CDDF3E5FD}" sibTransId="{B40ABCD3-48E3-4644-9A0B-C3D6703527E9}"/>
    <dgm:cxn modelId="{CFCD6BDA-8F5F-4394-BBEC-10775E9320DF}" type="presOf" srcId="{2A1B4298-A106-474F-99BF-B2D5FE8F5AE3}" destId="{F79540BF-B46F-4D9B-97FB-1D516C10ED10}" srcOrd="0" destOrd="0" presId="urn:microsoft.com/office/officeart/2005/8/layout/list1"/>
    <dgm:cxn modelId="{64FD7966-E5F9-499A-A89D-EE9B70B081D0}" type="presOf" srcId="{2A1B4298-A106-474F-99BF-B2D5FE8F5AE3}" destId="{E57E1E28-6422-441C-A6E8-EC2CA09E2BE9}" srcOrd="1" destOrd="0" presId="urn:microsoft.com/office/officeart/2005/8/layout/list1"/>
    <dgm:cxn modelId="{4D08A400-2F14-4CC6-B03F-88266D39756D}" srcId="{1E50FFDB-8330-4BF1-8D6B-966AC28B15F6}" destId="{8B08C870-E8FB-44DF-8E3D-9680B6E8321E}" srcOrd="2" destOrd="0" parTransId="{5BE61B9F-A106-4E84-A424-FB6A401F1CFA}" sibTransId="{3CFF7E47-4D1F-41E8-AB86-2652EFDECC9F}"/>
    <dgm:cxn modelId="{2FB9E8DE-A429-43D7-8825-2749128EAEE0}" type="presOf" srcId="{8B08C870-E8FB-44DF-8E3D-9680B6E8321E}" destId="{000132E7-5B55-4A28-9B0A-580FBE84D048}" srcOrd="0" destOrd="0" presId="urn:microsoft.com/office/officeart/2005/8/layout/list1"/>
    <dgm:cxn modelId="{22C437FD-0D0B-489D-A0D1-7AD77F31F296}" type="presParOf" srcId="{6DBB7C5C-7929-486E-B4D8-5366B7C4CAC9}" destId="{0CC34340-42AB-4BFE-8162-C90BB751FD1F}" srcOrd="0" destOrd="0" presId="urn:microsoft.com/office/officeart/2005/8/layout/list1"/>
    <dgm:cxn modelId="{4FD34B36-26C3-4023-BDE8-3F66118D5623}" type="presParOf" srcId="{0CC34340-42AB-4BFE-8162-C90BB751FD1F}" destId="{C8D5567B-212B-4D5C-917F-9DCC53106062}" srcOrd="0" destOrd="0" presId="urn:microsoft.com/office/officeart/2005/8/layout/list1"/>
    <dgm:cxn modelId="{AFB1CFAB-6D02-43DA-A383-7A248353E14B}" type="presParOf" srcId="{0CC34340-42AB-4BFE-8162-C90BB751FD1F}" destId="{1FE97B2B-9B8E-497D-BD7C-836797DB9AC2}" srcOrd="1" destOrd="0" presId="urn:microsoft.com/office/officeart/2005/8/layout/list1"/>
    <dgm:cxn modelId="{14DDDB92-97CE-4492-BFA3-02F8872A195E}" type="presParOf" srcId="{6DBB7C5C-7929-486E-B4D8-5366B7C4CAC9}" destId="{F53E5544-695D-4449-9570-0F5FA2014A3C}" srcOrd="1" destOrd="0" presId="urn:microsoft.com/office/officeart/2005/8/layout/list1"/>
    <dgm:cxn modelId="{42962781-9317-41EC-B8B8-442A322C014E}" type="presParOf" srcId="{6DBB7C5C-7929-486E-B4D8-5366B7C4CAC9}" destId="{52263E1E-7B49-458C-9B37-B71BFC4CB842}" srcOrd="2" destOrd="0" presId="urn:microsoft.com/office/officeart/2005/8/layout/list1"/>
    <dgm:cxn modelId="{7070E105-5AA1-49DC-B0AF-51B2B83F92E0}" type="presParOf" srcId="{6DBB7C5C-7929-486E-B4D8-5366B7C4CAC9}" destId="{5784DBF1-F16A-4800-995F-33CC12DC03BF}" srcOrd="3" destOrd="0" presId="urn:microsoft.com/office/officeart/2005/8/layout/list1"/>
    <dgm:cxn modelId="{52295669-AC77-43E7-8668-9DA4DFFADC31}" type="presParOf" srcId="{6DBB7C5C-7929-486E-B4D8-5366B7C4CAC9}" destId="{8F9D757B-4CD5-4F29-BAB8-946AFAE8B624}" srcOrd="4" destOrd="0" presId="urn:microsoft.com/office/officeart/2005/8/layout/list1"/>
    <dgm:cxn modelId="{FE1F5FF7-08B0-42F2-B431-41CE14564230}" type="presParOf" srcId="{8F9D757B-4CD5-4F29-BAB8-946AFAE8B624}" destId="{F79540BF-B46F-4D9B-97FB-1D516C10ED10}" srcOrd="0" destOrd="0" presId="urn:microsoft.com/office/officeart/2005/8/layout/list1"/>
    <dgm:cxn modelId="{CADE76A6-4843-4472-BDA3-11C4F1EA9BB6}" type="presParOf" srcId="{8F9D757B-4CD5-4F29-BAB8-946AFAE8B624}" destId="{E57E1E28-6422-441C-A6E8-EC2CA09E2BE9}" srcOrd="1" destOrd="0" presId="urn:microsoft.com/office/officeart/2005/8/layout/list1"/>
    <dgm:cxn modelId="{5B35B33F-3754-46CE-A6C7-64BABBC47A70}" type="presParOf" srcId="{6DBB7C5C-7929-486E-B4D8-5366B7C4CAC9}" destId="{EAF42C28-AFA3-4729-B407-1C0970F2362A}" srcOrd="5" destOrd="0" presId="urn:microsoft.com/office/officeart/2005/8/layout/list1"/>
    <dgm:cxn modelId="{A82E0787-0AA0-4471-B3CF-7BA1F2AE6F63}" type="presParOf" srcId="{6DBB7C5C-7929-486E-B4D8-5366B7C4CAC9}" destId="{76CAF4FD-50D7-4971-BEC2-2A0B16E09A48}" srcOrd="6" destOrd="0" presId="urn:microsoft.com/office/officeart/2005/8/layout/list1"/>
    <dgm:cxn modelId="{1159AEC7-A2B7-4C5B-A457-7E62518B5B0B}" type="presParOf" srcId="{6DBB7C5C-7929-486E-B4D8-5366B7C4CAC9}" destId="{D47F1853-57D8-4A4C-B8FE-7D5EA4DD0DD9}" srcOrd="7" destOrd="0" presId="urn:microsoft.com/office/officeart/2005/8/layout/list1"/>
    <dgm:cxn modelId="{DD988A6C-938C-4B9B-A0D5-3A7A549505FA}" type="presParOf" srcId="{6DBB7C5C-7929-486E-B4D8-5366B7C4CAC9}" destId="{85EEBF39-9EEE-45BF-8DAB-A105A1CA287E}" srcOrd="8" destOrd="0" presId="urn:microsoft.com/office/officeart/2005/8/layout/list1"/>
    <dgm:cxn modelId="{B9D96C06-A0F0-4EBE-88B7-31D563016411}" type="presParOf" srcId="{85EEBF39-9EEE-45BF-8DAB-A105A1CA287E}" destId="{000132E7-5B55-4A28-9B0A-580FBE84D048}" srcOrd="0" destOrd="0" presId="urn:microsoft.com/office/officeart/2005/8/layout/list1"/>
    <dgm:cxn modelId="{942066FA-F8C7-4A2F-8043-9B486F6B7090}" type="presParOf" srcId="{85EEBF39-9EEE-45BF-8DAB-A105A1CA287E}" destId="{40044775-266A-4B6B-BD31-4D77467F00BF}" srcOrd="1" destOrd="0" presId="urn:microsoft.com/office/officeart/2005/8/layout/list1"/>
    <dgm:cxn modelId="{455C00A1-24BE-4969-B664-9D50FA6928B5}" type="presParOf" srcId="{6DBB7C5C-7929-486E-B4D8-5366B7C4CAC9}" destId="{6899237C-A3D1-49CA-91A2-F1716F1A5AC1}" srcOrd="9" destOrd="0" presId="urn:microsoft.com/office/officeart/2005/8/layout/list1"/>
    <dgm:cxn modelId="{2192164C-D69B-4112-A2EE-9D2CF68ACFD0}" type="presParOf" srcId="{6DBB7C5C-7929-486E-B4D8-5366B7C4CAC9}" destId="{48726096-3CE3-49F0-B25D-4FF7E6BC2975}" srcOrd="10" destOrd="0" presId="urn:microsoft.com/office/officeart/2005/8/layout/list1"/>
    <dgm:cxn modelId="{F98AFCF8-1BF8-483F-8C19-722E0311393D}" type="presParOf" srcId="{6DBB7C5C-7929-486E-B4D8-5366B7C4CAC9}" destId="{2CFB7ED9-29E5-49A1-A2BD-0EBE44972CAA}" srcOrd="11" destOrd="0" presId="urn:microsoft.com/office/officeart/2005/8/layout/list1"/>
    <dgm:cxn modelId="{9A397F7A-09D3-438D-A8BE-43D49A20B6A9}" type="presParOf" srcId="{6DBB7C5C-7929-486E-B4D8-5366B7C4CAC9}" destId="{EEC141A2-D365-4CCB-9668-6103B98B19FA}" srcOrd="12" destOrd="0" presId="urn:microsoft.com/office/officeart/2005/8/layout/list1"/>
    <dgm:cxn modelId="{36E7FA7D-846C-4F85-917A-B866E7D6A9AB}" type="presParOf" srcId="{EEC141A2-D365-4CCB-9668-6103B98B19FA}" destId="{F327C054-8E51-42D1-9FDC-88714E4D6E2D}" srcOrd="0" destOrd="0" presId="urn:microsoft.com/office/officeart/2005/8/layout/list1"/>
    <dgm:cxn modelId="{6C38F4A4-6E53-4488-B230-C26EC8DEC68A}" type="presParOf" srcId="{EEC141A2-D365-4CCB-9668-6103B98B19FA}" destId="{C84042A7-8F04-40C3-96B7-DFA2CD5D2177}" srcOrd="1" destOrd="0" presId="urn:microsoft.com/office/officeart/2005/8/layout/list1"/>
    <dgm:cxn modelId="{D68623B0-6474-4F6F-96B4-0DAF84F14268}" type="presParOf" srcId="{6DBB7C5C-7929-486E-B4D8-5366B7C4CAC9}" destId="{4F8690E9-1831-46CE-91CA-01E2FDCCC4D5}" srcOrd="13" destOrd="0" presId="urn:microsoft.com/office/officeart/2005/8/layout/list1"/>
    <dgm:cxn modelId="{51D926A5-B466-459D-AB1F-58E50299ECB2}" type="presParOf" srcId="{6DBB7C5C-7929-486E-B4D8-5366B7C4CAC9}" destId="{278D1998-74E7-40C4-B210-4CA822193AF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0FFDB-8330-4BF1-8D6B-966AC28B15F6}" type="doc">
      <dgm:prSet loTypeId="urn:microsoft.com/office/officeart/2005/8/layout/list1" loCatId="list" qsTypeId="urn:microsoft.com/office/officeart/2005/8/quickstyle/3d3" qsCatId="3D" csTypeId="urn:microsoft.com/office/officeart/2005/8/colors/accent4_3" csCatId="accent4" phldr="1"/>
      <dgm:spPr/>
      <dgm:t>
        <a:bodyPr/>
        <a:lstStyle/>
        <a:p>
          <a:endParaRPr lang="it-IT"/>
        </a:p>
      </dgm:t>
    </dgm:pt>
    <dgm:pt modelId="{669581EA-1F0A-4ED7-A20F-DBD4766B1CD7}">
      <dgm:prSet phldrT="[Testo]" custT="1"/>
      <dgm:spPr/>
      <dgm:t>
        <a:bodyPr/>
        <a:lstStyle/>
        <a:p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Ask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questions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it-IT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58E14-4B39-42B1-BEB8-69DA778E35E3}" type="parTrans" cxnId="{3F5EFD05-7FB4-412A-AAFA-5FDF3D0A83C9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341C5-B8E8-486E-BF60-6522C65A4A90}" type="sibTrans" cxnId="{3F5EFD05-7FB4-412A-AAFA-5FDF3D0A83C9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B4298-A106-474F-99BF-B2D5FE8F5AE3}">
      <dgm:prSet phldrT="[Testo]" custT="1"/>
      <dgm:spPr/>
      <dgm:t>
        <a:bodyPr/>
        <a:lstStyle/>
        <a:p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Observe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listen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and take notes!</a:t>
          </a:r>
          <a:endParaRPr lang="it-IT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A0A67-422A-4F83-B85C-443CDDF3E5FD}" type="parTrans" cxnId="{123A9B1F-E941-4951-85CB-F62A6C32E9C8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BCD3-48E3-4644-9A0B-C3D6703527E9}" type="sibTrans" cxnId="{123A9B1F-E941-4951-85CB-F62A6C32E9C8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8C870-E8FB-44DF-8E3D-9680B6E8321E}">
      <dgm:prSet phldrT="[Testo]" custT="1"/>
      <dgm:spPr/>
      <dgm:t>
        <a:bodyPr/>
        <a:lstStyle/>
        <a:p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Get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to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know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other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company’s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areas</a:t>
          </a:r>
          <a:endParaRPr lang="it-IT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61B9F-A106-4E84-A424-FB6A401F1CFA}" type="parTrans" cxnId="{4D08A400-2F14-4CC6-B03F-88266D39756D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F7E47-4D1F-41E8-AB86-2652EFDECC9F}" type="sibTrans" cxnId="{4D08A400-2F14-4CC6-B03F-88266D39756D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88CA0-8A3B-4319-BF1C-BD12A13CE560}">
      <dgm:prSet phldrT="[Testo]" custT="1"/>
      <dgm:spPr/>
      <dgm:t>
        <a:bodyPr/>
        <a:lstStyle/>
        <a:p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Be open to relations with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colleagues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build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 a network</a:t>
          </a:r>
          <a:r>
            <a:rPr lang="it-IT" sz="1400" b="1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it-IT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31DF9-7049-464B-8F67-480A0B6B176D}" type="parTrans" cxnId="{084A95F8-FAAE-42E1-9620-D3C87DDA3175}">
      <dgm:prSet/>
      <dgm:spPr/>
      <dgm:t>
        <a:bodyPr/>
        <a:lstStyle/>
        <a:p>
          <a:endParaRPr lang="it-IT"/>
        </a:p>
      </dgm:t>
    </dgm:pt>
    <dgm:pt modelId="{AA574E4B-4E3B-47AA-A585-911A10204CD6}" type="sibTrans" cxnId="{084A95F8-FAAE-42E1-9620-D3C87DDA3175}">
      <dgm:prSet/>
      <dgm:spPr/>
      <dgm:t>
        <a:bodyPr/>
        <a:lstStyle/>
        <a:p>
          <a:endParaRPr lang="it-IT"/>
        </a:p>
      </dgm:t>
    </dgm:pt>
    <dgm:pt modelId="{BE33F590-024C-4894-970E-35A6A118507B}">
      <dgm:prSet phldrT="[Testo]" custT="1"/>
      <dgm:spPr/>
      <dgm:t>
        <a:bodyPr/>
        <a:lstStyle/>
        <a:p>
          <a:r>
            <a:rPr lang="it-IT" sz="1400" b="1" dirty="0" smtClean="0">
              <a:latin typeface="Arial" panose="020B0604020202020204" pitchFamily="34" charset="0"/>
              <a:cs typeface="Arial" panose="020B0604020202020204" pitchFamily="34" charset="0"/>
            </a:rPr>
            <a:t>Be 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accurate</a:t>
          </a:r>
          <a:r>
            <a:rPr lang="it-IT" sz="1400" b="1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it-IT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24C46-C561-465F-B040-3F1EFC423998}" type="parTrans" cxnId="{89EC8F2C-BBD4-454C-B117-C7F4E44EEEDF}">
      <dgm:prSet/>
      <dgm:spPr/>
      <dgm:t>
        <a:bodyPr/>
        <a:lstStyle/>
        <a:p>
          <a:endParaRPr lang="it-IT"/>
        </a:p>
      </dgm:t>
    </dgm:pt>
    <dgm:pt modelId="{FA108E44-C8E4-443D-B584-9114D086521A}" type="sibTrans" cxnId="{89EC8F2C-BBD4-454C-B117-C7F4E44EEEDF}">
      <dgm:prSet/>
      <dgm:spPr/>
      <dgm:t>
        <a:bodyPr/>
        <a:lstStyle/>
        <a:p>
          <a:endParaRPr lang="it-IT"/>
        </a:p>
      </dgm:t>
    </dgm:pt>
    <dgm:pt modelId="{5390CE1B-5F67-4112-8256-1EBC044F0F07}">
      <dgm:prSet phldrT="[Testo]" custT="1"/>
      <dgm:spPr/>
      <dgm:t>
        <a:bodyPr/>
        <a:lstStyle/>
        <a:p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Be precise</a:t>
          </a:r>
          <a:r>
            <a:rPr lang="it-IT" sz="1400" b="1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it-IT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A05246-00D7-4CD9-9B7F-D06E73422B99}" type="parTrans" cxnId="{4FE0C5B7-391F-4573-ADC9-16897D763C59}">
      <dgm:prSet/>
      <dgm:spPr/>
      <dgm:t>
        <a:bodyPr/>
        <a:lstStyle/>
        <a:p>
          <a:endParaRPr lang="it-IT"/>
        </a:p>
      </dgm:t>
    </dgm:pt>
    <dgm:pt modelId="{E19DB01F-44AA-4AF6-AAC6-77F4434C30EA}" type="sibTrans" cxnId="{4FE0C5B7-391F-4573-ADC9-16897D763C59}">
      <dgm:prSet/>
      <dgm:spPr/>
      <dgm:t>
        <a:bodyPr/>
        <a:lstStyle/>
        <a:p>
          <a:endParaRPr lang="it-IT"/>
        </a:p>
      </dgm:t>
    </dgm:pt>
    <dgm:pt modelId="{82012AE4-002A-43B8-9374-68B5123A094F}">
      <dgm:prSet phldrT="[Testo]" custT="1"/>
      <dgm:spPr/>
      <dgm:t>
        <a:bodyPr/>
        <a:lstStyle/>
        <a:p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Be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flexible</a:t>
          </a:r>
          <a:r>
            <a:rPr lang="it-IT" sz="1400" b="1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it-IT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60849C-1BE4-474B-97B5-41785A84A366}" type="parTrans" cxnId="{6479467F-122A-4C33-8887-440C5209955D}">
      <dgm:prSet/>
      <dgm:spPr/>
      <dgm:t>
        <a:bodyPr/>
        <a:lstStyle/>
        <a:p>
          <a:endParaRPr lang="it-IT"/>
        </a:p>
      </dgm:t>
    </dgm:pt>
    <dgm:pt modelId="{4677A6E8-5298-4DFD-86D1-27590AA17DB9}" type="sibTrans" cxnId="{6479467F-122A-4C33-8887-440C5209955D}">
      <dgm:prSet/>
      <dgm:spPr/>
      <dgm:t>
        <a:bodyPr/>
        <a:lstStyle/>
        <a:p>
          <a:endParaRPr lang="it-IT"/>
        </a:p>
      </dgm:t>
    </dgm:pt>
    <dgm:pt modelId="{AA8481A7-D38E-4201-99DB-D0FA7908D996}">
      <dgm:prSet phldrT="[Testo]" custT="1"/>
      <dgm:spPr/>
      <dgm:t>
        <a:bodyPr/>
        <a:lstStyle/>
        <a:p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Anticipate the 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problem</a:t>
          </a:r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it-IT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request</a:t>
          </a:r>
          <a:r>
            <a:rPr lang="it-IT" sz="1400" b="1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it-IT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1E7ECB-12BE-4831-857F-30549421A8AF}" type="parTrans" cxnId="{2253D049-088B-423D-824A-41DC36E9222A}">
      <dgm:prSet/>
      <dgm:spPr/>
      <dgm:t>
        <a:bodyPr/>
        <a:lstStyle/>
        <a:p>
          <a:endParaRPr lang="it-IT"/>
        </a:p>
      </dgm:t>
    </dgm:pt>
    <dgm:pt modelId="{23C2BA2A-782D-477D-8D81-40FD95A443FA}" type="sibTrans" cxnId="{2253D049-088B-423D-824A-41DC36E9222A}">
      <dgm:prSet/>
      <dgm:spPr/>
      <dgm:t>
        <a:bodyPr/>
        <a:lstStyle/>
        <a:p>
          <a:endParaRPr lang="it-IT"/>
        </a:p>
      </dgm:t>
    </dgm:pt>
    <dgm:pt modelId="{6DBB7C5C-7929-486E-B4D8-5366B7C4CAC9}" type="pres">
      <dgm:prSet presAssocID="{1E50FFDB-8330-4BF1-8D6B-966AC28B15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CC34340-42AB-4BFE-8162-C90BB751FD1F}" type="pres">
      <dgm:prSet presAssocID="{669581EA-1F0A-4ED7-A20F-DBD4766B1CD7}" presName="parentLin" presStyleCnt="0"/>
      <dgm:spPr/>
    </dgm:pt>
    <dgm:pt modelId="{C8D5567B-212B-4D5C-917F-9DCC53106062}" type="pres">
      <dgm:prSet presAssocID="{669581EA-1F0A-4ED7-A20F-DBD4766B1CD7}" presName="parentLeftMargin" presStyleLbl="node1" presStyleIdx="0" presStyleCnt="8"/>
      <dgm:spPr/>
      <dgm:t>
        <a:bodyPr/>
        <a:lstStyle/>
        <a:p>
          <a:endParaRPr lang="it-IT"/>
        </a:p>
      </dgm:t>
    </dgm:pt>
    <dgm:pt modelId="{1FE97B2B-9B8E-497D-BD7C-836797DB9AC2}" type="pres">
      <dgm:prSet presAssocID="{669581EA-1F0A-4ED7-A20F-DBD4766B1CD7}" presName="parentText" presStyleLbl="node1" presStyleIdx="0" presStyleCnt="8">
        <dgm:presLayoutVars>
          <dgm:chMax val="0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it-IT"/>
        </a:p>
      </dgm:t>
    </dgm:pt>
    <dgm:pt modelId="{F53E5544-695D-4449-9570-0F5FA2014A3C}" type="pres">
      <dgm:prSet presAssocID="{669581EA-1F0A-4ED7-A20F-DBD4766B1CD7}" presName="negativeSpace" presStyleCnt="0"/>
      <dgm:spPr/>
    </dgm:pt>
    <dgm:pt modelId="{52263E1E-7B49-458C-9B37-B71BFC4CB842}" type="pres">
      <dgm:prSet presAssocID="{669581EA-1F0A-4ED7-A20F-DBD4766B1CD7}" presName="childText" presStyleLbl="conFgAcc1" presStyleIdx="0" presStyleCnt="8" custLinFactNeighborY="-30259">
        <dgm:presLayoutVars>
          <dgm:bulletEnabled val="1"/>
        </dgm:presLayoutVars>
      </dgm:prSet>
      <dgm:spPr>
        <a:solidFill>
          <a:schemeClr val="accent4">
            <a:lumMod val="40000"/>
            <a:lumOff val="60000"/>
            <a:alpha val="90000"/>
          </a:schemeClr>
        </a:solidFill>
      </dgm:spPr>
    </dgm:pt>
    <dgm:pt modelId="{5784DBF1-F16A-4800-995F-33CC12DC03BF}" type="pres">
      <dgm:prSet presAssocID="{46A341C5-B8E8-486E-BF60-6522C65A4A90}" presName="spaceBetweenRectangles" presStyleCnt="0"/>
      <dgm:spPr/>
    </dgm:pt>
    <dgm:pt modelId="{8F9D757B-4CD5-4F29-BAB8-946AFAE8B624}" type="pres">
      <dgm:prSet presAssocID="{2A1B4298-A106-474F-99BF-B2D5FE8F5AE3}" presName="parentLin" presStyleCnt="0"/>
      <dgm:spPr/>
    </dgm:pt>
    <dgm:pt modelId="{F79540BF-B46F-4D9B-97FB-1D516C10ED10}" type="pres">
      <dgm:prSet presAssocID="{2A1B4298-A106-474F-99BF-B2D5FE8F5AE3}" presName="parentLeftMargin" presStyleLbl="node1" presStyleIdx="0" presStyleCnt="8"/>
      <dgm:spPr/>
      <dgm:t>
        <a:bodyPr/>
        <a:lstStyle/>
        <a:p>
          <a:endParaRPr lang="it-IT"/>
        </a:p>
      </dgm:t>
    </dgm:pt>
    <dgm:pt modelId="{E57E1E28-6422-441C-A6E8-EC2CA09E2BE9}" type="pres">
      <dgm:prSet presAssocID="{2A1B4298-A106-474F-99BF-B2D5FE8F5AE3}" presName="parentText" presStyleLbl="node1" presStyleIdx="1" presStyleCnt="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EAF42C28-AFA3-4729-B407-1C0970F2362A}" type="pres">
      <dgm:prSet presAssocID="{2A1B4298-A106-474F-99BF-B2D5FE8F5AE3}" presName="negativeSpace" presStyleCnt="0"/>
      <dgm:spPr/>
    </dgm:pt>
    <dgm:pt modelId="{76CAF4FD-50D7-4971-BEC2-2A0B16E09A48}" type="pres">
      <dgm:prSet presAssocID="{2A1B4298-A106-474F-99BF-B2D5FE8F5AE3}" presName="childText" presStyleLbl="conFgAcc1" presStyleIdx="1" presStyleCnt="8">
        <dgm:presLayoutVars>
          <dgm:bulletEnabled val="1"/>
        </dgm:presLayoutVars>
      </dgm:prSet>
      <dgm:spPr>
        <a:solidFill>
          <a:schemeClr val="accent4">
            <a:lumMod val="40000"/>
            <a:lumOff val="60000"/>
            <a:alpha val="90000"/>
          </a:schemeClr>
        </a:solidFill>
      </dgm:spPr>
    </dgm:pt>
    <dgm:pt modelId="{D47F1853-57D8-4A4C-B8FE-7D5EA4DD0DD9}" type="pres">
      <dgm:prSet presAssocID="{B40ABCD3-48E3-4644-9A0B-C3D6703527E9}" presName="spaceBetweenRectangles" presStyleCnt="0"/>
      <dgm:spPr/>
    </dgm:pt>
    <dgm:pt modelId="{85EEBF39-9EEE-45BF-8DAB-A105A1CA287E}" type="pres">
      <dgm:prSet presAssocID="{8B08C870-E8FB-44DF-8E3D-9680B6E8321E}" presName="parentLin" presStyleCnt="0"/>
      <dgm:spPr/>
    </dgm:pt>
    <dgm:pt modelId="{000132E7-5B55-4A28-9B0A-580FBE84D048}" type="pres">
      <dgm:prSet presAssocID="{8B08C870-E8FB-44DF-8E3D-9680B6E8321E}" presName="parentLeftMargin" presStyleLbl="node1" presStyleIdx="1" presStyleCnt="8"/>
      <dgm:spPr/>
      <dgm:t>
        <a:bodyPr/>
        <a:lstStyle/>
        <a:p>
          <a:endParaRPr lang="it-IT"/>
        </a:p>
      </dgm:t>
    </dgm:pt>
    <dgm:pt modelId="{40044775-266A-4B6B-BD31-4D77467F00BF}" type="pres">
      <dgm:prSet presAssocID="{8B08C870-E8FB-44DF-8E3D-9680B6E8321E}" presName="parentText" presStyleLbl="node1" presStyleIdx="2" presStyleCnt="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6899237C-A3D1-49CA-91A2-F1716F1A5AC1}" type="pres">
      <dgm:prSet presAssocID="{8B08C870-E8FB-44DF-8E3D-9680B6E8321E}" presName="negativeSpace" presStyleCnt="0"/>
      <dgm:spPr/>
    </dgm:pt>
    <dgm:pt modelId="{48726096-3CE3-49F0-B25D-4FF7E6BC2975}" type="pres">
      <dgm:prSet presAssocID="{8B08C870-E8FB-44DF-8E3D-9680B6E8321E}" presName="childText" presStyleLbl="conFgAcc1" presStyleIdx="2" presStyleCnt="8">
        <dgm:presLayoutVars>
          <dgm:bulletEnabled val="1"/>
        </dgm:presLayoutVars>
      </dgm:prSet>
      <dgm:spPr>
        <a:solidFill>
          <a:schemeClr val="accent4">
            <a:lumMod val="40000"/>
            <a:lumOff val="60000"/>
            <a:alpha val="90000"/>
          </a:schemeClr>
        </a:solidFill>
      </dgm:spPr>
    </dgm:pt>
    <dgm:pt modelId="{2CFB7ED9-29E5-49A1-A2BD-0EBE44972CAA}" type="pres">
      <dgm:prSet presAssocID="{3CFF7E47-4D1F-41E8-AB86-2652EFDECC9F}" presName="spaceBetweenRectangles" presStyleCnt="0"/>
      <dgm:spPr/>
    </dgm:pt>
    <dgm:pt modelId="{EEC141A2-D365-4CCB-9668-6103B98B19FA}" type="pres">
      <dgm:prSet presAssocID="{95E88CA0-8A3B-4319-BF1C-BD12A13CE560}" presName="parentLin" presStyleCnt="0"/>
      <dgm:spPr/>
    </dgm:pt>
    <dgm:pt modelId="{F327C054-8E51-42D1-9FDC-88714E4D6E2D}" type="pres">
      <dgm:prSet presAssocID="{95E88CA0-8A3B-4319-BF1C-BD12A13CE560}" presName="parentLeftMargin" presStyleLbl="node1" presStyleIdx="2" presStyleCnt="8"/>
      <dgm:spPr/>
      <dgm:t>
        <a:bodyPr/>
        <a:lstStyle/>
        <a:p>
          <a:endParaRPr lang="it-IT"/>
        </a:p>
      </dgm:t>
    </dgm:pt>
    <dgm:pt modelId="{C84042A7-8F04-40C3-96B7-DFA2CD5D2177}" type="pres">
      <dgm:prSet presAssocID="{95E88CA0-8A3B-4319-BF1C-BD12A13CE560}" presName="parentText" presStyleLbl="node1" presStyleIdx="3" presStyleCnt="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4F8690E9-1831-46CE-91CA-01E2FDCCC4D5}" type="pres">
      <dgm:prSet presAssocID="{95E88CA0-8A3B-4319-BF1C-BD12A13CE560}" presName="negativeSpace" presStyleCnt="0"/>
      <dgm:spPr/>
    </dgm:pt>
    <dgm:pt modelId="{278D1998-74E7-40C4-B210-4CA822193AF6}" type="pres">
      <dgm:prSet presAssocID="{95E88CA0-8A3B-4319-BF1C-BD12A13CE560}" presName="childText" presStyleLbl="conFgAcc1" presStyleIdx="3" presStyleCnt="8">
        <dgm:presLayoutVars>
          <dgm:bulletEnabled val="1"/>
        </dgm:presLayoutVars>
      </dgm:prSet>
      <dgm:spPr>
        <a:solidFill>
          <a:schemeClr val="accent4">
            <a:lumMod val="40000"/>
            <a:lumOff val="60000"/>
            <a:alpha val="90000"/>
          </a:schemeClr>
        </a:solidFill>
      </dgm:spPr>
    </dgm:pt>
    <dgm:pt modelId="{4D296A9C-43CC-40F7-91D2-6325548C06F0}" type="pres">
      <dgm:prSet presAssocID="{AA574E4B-4E3B-47AA-A585-911A10204CD6}" presName="spaceBetweenRectangles" presStyleCnt="0"/>
      <dgm:spPr/>
    </dgm:pt>
    <dgm:pt modelId="{C7AE3D0F-484C-46CB-AABC-4251064C2764}" type="pres">
      <dgm:prSet presAssocID="{BE33F590-024C-4894-970E-35A6A118507B}" presName="parentLin" presStyleCnt="0"/>
      <dgm:spPr/>
    </dgm:pt>
    <dgm:pt modelId="{F92B69DE-AEFE-49FD-9EF3-73D3260B90DD}" type="pres">
      <dgm:prSet presAssocID="{BE33F590-024C-4894-970E-35A6A118507B}" presName="parentLeftMargin" presStyleLbl="node1" presStyleIdx="3" presStyleCnt="8"/>
      <dgm:spPr/>
      <dgm:t>
        <a:bodyPr/>
        <a:lstStyle/>
        <a:p>
          <a:endParaRPr lang="it-IT"/>
        </a:p>
      </dgm:t>
    </dgm:pt>
    <dgm:pt modelId="{63497749-69B0-44D3-B078-161C703D6DF3}" type="pres">
      <dgm:prSet presAssocID="{BE33F590-024C-4894-970E-35A6A118507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C0B622-A470-4FA2-B731-145DC028A6FD}" type="pres">
      <dgm:prSet presAssocID="{BE33F590-024C-4894-970E-35A6A118507B}" presName="negativeSpace" presStyleCnt="0"/>
      <dgm:spPr/>
    </dgm:pt>
    <dgm:pt modelId="{37F48D33-0AC7-4684-81DB-61926EC708A1}" type="pres">
      <dgm:prSet presAssocID="{BE33F590-024C-4894-970E-35A6A118507B}" presName="childText" presStyleLbl="conFgAcc1" presStyleIdx="4" presStyleCnt="8">
        <dgm:presLayoutVars>
          <dgm:bulletEnabled val="1"/>
        </dgm:presLayoutVars>
      </dgm:prSet>
      <dgm:spPr/>
    </dgm:pt>
    <dgm:pt modelId="{B5B03506-239F-4A7C-B46C-DFC8FDAC4DBE}" type="pres">
      <dgm:prSet presAssocID="{FA108E44-C8E4-443D-B584-9114D086521A}" presName="spaceBetweenRectangles" presStyleCnt="0"/>
      <dgm:spPr/>
    </dgm:pt>
    <dgm:pt modelId="{0C604B99-5584-4814-806B-0567A0FD405A}" type="pres">
      <dgm:prSet presAssocID="{5390CE1B-5F67-4112-8256-1EBC044F0F07}" presName="parentLin" presStyleCnt="0"/>
      <dgm:spPr/>
    </dgm:pt>
    <dgm:pt modelId="{56C55061-8CC4-4604-9C37-8B0C392B84F0}" type="pres">
      <dgm:prSet presAssocID="{5390CE1B-5F67-4112-8256-1EBC044F0F07}" presName="parentLeftMargin" presStyleLbl="node1" presStyleIdx="4" presStyleCnt="8"/>
      <dgm:spPr/>
      <dgm:t>
        <a:bodyPr/>
        <a:lstStyle/>
        <a:p>
          <a:endParaRPr lang="it-IT"/>
        </a:p>
      </dgm:t>
    </dgm:pt>
    <dgm:pt modelId="{E440F179-6B58-4D46-8A68-3CA1A5CBCE6D}" type="pres">
      <dgm:prSet presAssocID="{5390CE1B-5F67-4112-8256-1EBC044F0F07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95E607-83F1-4BA2-85CD-DA8AE2A2EFAE}" type="pres">
      <dgm:prSet presAssocID="{5390CE1B-5F67-4112-8256-1EBC044F0F07}" presName="negativeSpace" presStyleCnt="0"/>
      <dgm:spPr/>
    </dgm:pt>
    <dgm:pt modelId="{E7EA77A5-723F-4D12-88F5-106C26D7E70F}" type="pres">
      <dgm:prSet presAssocID="{5390CE1B-5F67-4112-8256-1EBC044F0F07}" presName="childText" presStyleLbl="conFgAcc1" presStyleIdx="5" presStyleCnt="8">
        <dgm:presLayoutVars>
          <dgm:bulletEnabled val="1"/>
        </dgm:presLayoutVars>
      </dgm:prSet>
      <dgm:spPr/>
    </dgm:pt>
    <dgm:pt modelId="{D6C4EA77-BEEF-4649-B92C-BC93CA85AA11}" type="pres">
      <dgm:prSet presAssocID="{E19DB01F-44AA-4AF6-AAC6-77F4434C30EA}" presName="spaceBetweenRectangles" presStyleCnt="0"/>
      <dgm:spPr/>
    </dgm:pt>
    <dgm:pt modelId="{19048B7E-CB6F-4FF6-A455-E2F05C6BF350}" type="pres">
      <dgm:prSet presAssocID="{82012AE4-002A-43B8-9374-68B5123A094F}" presName="parentLin" presStyleCnt="0"/>
      <dgm:spPr/>
    </dgm:pt>
    <dgm:pt modelId="{992B7CAC-2870-447F-9CDF-A467C5D74541}" type="pres">
      <dgm:prSet presAssocID="{82012AE4-002A-43B8-9374-68B5123A094F}" presName="parentLeftMargin" presStyleLbl="node1" presStyleIdx="5" presStyleCnt="8"/>
      <dgm:spPr/>
      <dgm:t>
        <a:bodyPr/>
        <a:lstStyle/>
        <a:p>
          <a:endParaRPr lang="it-IT"/>
        </a:p>
      </dgm:t>
    </dgm:pt>
    <dgm:pt modelId="{5042164B-6FEF-4534-A770-45973CBFC6A5}" type="pres">
      <dgm:prSet presAssocID="{82012AE4-002A-43B8-9374-68B5123A094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2F8FBE-29E0-4E33-99CD-357EA4887867}" type="pres">
      <dgm:prSet presAssocID="{82012AE4-002A-43B8-9374-68B5123A094F}" presName="negativeSpace" presStyleCnt="0"/>
      <dgm:spPr/>
    </dgm:pt>
    <dgm:pt modelId="{24BD29B4-5893-4270-B431-E338EB5C0E04}" type="pres">
      <dgm:prSet presAssocID="{82012AE4-002A-43B8-9374-68B5123A094F}" presName="childText" presStyleLbl="conFgAcc1" presStyleIdx="6" presStyleCnt="8">
        <dgm:presLayoutVars>
          <dgm:bulletEnabled val="1"/>
        </dgm:presLayoutVars>
      </dgm:prSet>
      <dgm:spPr/>
    </dgm:pt>
    <dgm:pt modelId="{A6646104-19BE-451A-9684-31DC208387B6}" type="pres">
      <dgm:prSet presAssocID="{4677A6E8-5298-4DFD-86D1-27590AA17DB9}" presName="spaceBetweenRectangles" presStyleCnt="0"/>
      <dgm:spPr/>
    </dgm:pt>
    <dgm:pt modelId="{CFE624A0-ED8C-4464-A7E2-D3B3CC5A2375}" type="pres">
      <dgm:prSet presAssocID="{AA8481A7-D38E-4201-99DB-D0FA7908D996}" presName="parentLin" presStyleCnt="0"/>
      <dgm:spPr/>
    </dgm:pt>
    <dgm:pt modelId="{4AE1B023-A583-49DC-A219-BE6D32F5B859}" type="pres">
      <dgm:prSet presAssocID="{AA8481A7-D38E-4201-99DB-D0FA7908D996}" presName="parentLeftMargin" presStyleLbl="node1" presStyleIdx="6" presStyleCnt="8"/>
      <dgm:spPr/>
      <dgm:t>
        <a:bodyPr/>
        <a:lstStyle/>
        <a:p>
          <a:endParaRPr lang="it-IT"/>
        </a:p>
      </dgm:t>
    </dgm:pt>
    <dgm:pt modelId="{F9D6F7F9-BC69-42C2-B827-AAA6BCBF1C2D}" type="pres">
      <dgm:prSet presAssocID="{AA8481A7-D38E-4201-99DB-D0FA7908D996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D515ED-7578-4C79-A610-9E516332E54A}" type="pres">
      <dgm:prSet presAssocID="{AA8481A7-D38E-4201-99DB-D0FA7908D996}" presName="negativeSpace" presStyleCnt="0"/>
      <dgm:spPr/>
    </dgm:pt>
    <dgm:pt modelId="{A4975C39-A03F-4D96-8659-E5589071FC69}" type="pres">
      <dgm:prSet presAssocID="{AA8481A7-D38E-4201-99DB-D0FA7908D996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19FB810F-EBA7-44EA-97F6-D6443E057435}" type="presOf" srcId="{BE33F590-024C-4894-970E-35A6A118507B}" destId="{F92B69DE-AEFE-49FD-9EF3-73D3260B90DD}" srcOrd="0" destOrd="0" presId="urn:microsoft.com/office/officeart/2005/8/layout/list1"/>
    <dgm:cxn modelId="{084A95F8-FAAE-42E1-9620-D3C87DDA3175}" srcId="{1E50FFDB-8330-4BF1-8D6B-966AC28B15F6}" destId="{95E88CA0-8A3B-4319-BF1C-BD12A13CE560}" srcOrd="3" destOrd="0" parTransId="{71A31DF9-7049-464B-8F67-480A0B6B176D}" sibTransId="{AA574E4B-4E3B-47AA-A585-911A10204CD6}"/>
    <dgm:cxn modelId="{FE1D2EB2-4AA9-4BE3-8EF0-0035E31812B5}" type="presOf" srcId="{82012AE4-002A-43B8-9374-68B5123A094F}" destId="{992B7CAC-2870-447F-9CDF-A467C5D74541}" srcOrd="0" destOrd="0" presId="urn:microsoft.com/office/officeart/2005/8/layout/list1"/>
    <dgm:cxn modelId="{5456FFC8-E8B5-4D05-BF00-F848A987B558}" type="presOf" srcId="{1E50FFDB-8330-4BF1-8D6B-966AC28B15F6}" destId="{6DBB7C5C-7929-486E-B4D8-5366B7C4CAC9}" srcOrd="0" destOrd="0" presId="urn:microsoft.com/office/officeart/2005/8/layout/list1"/>
    <dgm:cxn modelId="{B85565B8-C927-438C-B976-9E20B97E956F}" type="presOf" srcId="{BE33F590-024C-4894-970E-35A6A118507B}" destId="{63497749-69B0-44D3-B078-161C703D6DF3}" srcOrd="1" destOrd="0" presId="urn:microsoft.com/office/officeart/2005/8/layout/list1"/>
    <dgm:cxn modelId="{D1A46573-0AEB-4791-833C-3F917C197BC9}" type="presOf" srcId="{95E88CA0-8A3B-4319-BF1C-BD12A13CE560}" destId="{F327C054-8E51-42D1-9FDC-88714E4D6E2D}" srcOrd="0" destOrd="0" presId="urn:microsoft.com/office/officeart/2005/8/layout/list1"/>
    <dgm:cxn modelId="{2FB9E8DE-A429-43D7-8825-2749128EAEE0}" type="presOf" srcId="{8B08C870-E8FB-44DF-8E3D-9680B6E8321E}" destId="{000132E7-5B55-4A28-9B0A-580FBE84D048}" srcOrd="0" destOrd="0" presId="urn:microsoft.com/office/officeart/2005/8/layout/list1"/>
    <dgm:cxn modelId="{4FE0C5B7-391F-4573-ADC9-16897D763C59}" srcId="{1E50FFDB-8330-4BF1-8D6B-966AC28B15F6}" destId="{5390CE1B-5F67-4112-8256-1EBC044F0F07}" srcOrd="5" destOrd="0" parTransId="{12A05246-00D7-4CD9-9B7F-D06E73422B99}" sibTransId="{E19DB01F-44AA-4AF6-AAC6-77F4434C30EA}"/>
    <dgm:cxn modelId="{7CB2833A-6234-4DBC-B995-E7FCE629A964}" type="presOf" srcId="{AA8481A7-D38E-4201-99DB-D0FA7908D996}" destId="{F9D6F7F9-BC69-42C2-B827-AAA6BCBF1C2D}" srcOrd="1" destOrd="0" presId="urn:microsoft.com/office/officeart/2005/8/layout/list1"/>
    <dgm:cxn modelId="{64FD7966-E5F9-499A-A89D-EE9B70B081D0}" type="presOf" srcId="{2A1B4298-A106-474F-99BF-B2D5FE8F5AE3}" destId="{E57E1E28-6422-441C-A6E8-EC2CA09E2BE9}" srcOrd="1" destOrd="0" presId="urn:microsoft.com/office/officeart/2005/8/layout/list1"/>
    <dgm:cxn modelId="{89EC8F2C-BBD4-454C-B117-C7F4E44EEEDF}" srcId="{1E50FFDB-8330-4BF1-8D6B-966AC28B15F6}" destId="{BE33F590-024C-4894-970E-35A6A118507B}" srcOrd="4" destOrd="0" parTransId="{72E24C46-C561-465F-B040-3F1EFC423998}" sibTransId="{FA108E44-C8E4-443D-B584-9114D086521A}"/>
    <dgm:cxn modelId="{6479467F-122A-4C33-8887-440C5209955D}" srcId="{1E50FFDB-8330-4BF1-8D6B-966AC28B15F6}" destId="{82012AE4-002A-43B8-9374-68B5123A094F}" srcOrd="6" destOrd="0" parTransId="{5860849C-1BE4-474B-97B5-41785A84A366}" sibTransId="{4677A6E8-5298-4DFD-86D1-27590AA17DB9}"/>
    <dgm:cxn modelId="{2253D049-088B-423D-824A-41DC36E9222A}" srcId="{1E50FFDB-8330-4BF1-8D6B-966AC28B15F6}" destId="{AA8481A7-D38E-4201-99DB-D0FA7908D996}" srcOrd="7" destOrd="0" parTransId="{731E7ECB-12BE-4831-857F-30549421A8AF}" sibTransId="{23C2BA2A-782D-477D-8D81-40FD95A443FA}"/>
    <dgm:cxn modelId="{08C70E15-36FC-4D92-A837-08FA632BA5B2}" type="presOf" srcId="{AA8481A7-D38E-4201-99DB-D0FA7908D996}" destId="{4AE1B023-A583-49DC-A219-BE6D32F5B859}" srcOrd="0" destOrd="0" presId="urn:microsoft.com/office/officeart/2005/8/layout/list1"/>
    <dgm:cxn modelId="{123A9B1F-E941-4951-85CB-F62A6C32E9C8}" srcId="{1E50FFDB-8330-4BF1-8D6B-966AC28B15F6}" destId="{2A1B4298-A106-474F-99BF-B2D5FE8F5AE3}" srcOrd="1" destOrd="0" parTransId="{8F5A0A67-422A-4F83-B85C-443CDDF3E5FD}" sibTransId="{B40ABCD3-48E3-4644-9A0B-C3D6703527E9}"/>
    <dgm:cxn modelId="{39C0E5E0-7418-402C-8A93-BAEA2F8E831B}" type="presOf" srcId="{82012AE4-002A-43B8-9374-68B5123A094F}" destId="{5042164B-6FEF-4534-A770-45973CBFC6A5}" srcOrd="1" destOrd="0" presId="urn:microsoft.com/office/officeart/2005/8/layout/list1"/>
    <dgm:cxn modelId="{79268E52-25C4-4AE0-B7D2-E8CB6B2C5F0D}" type="presOf" srcId="{5390CE1B-5F67-4112-8256-1EBC044F0F07}" destId="{E440F179-6B58-4D46-8A68-3CA1A5CBCE6D}" srcOrd="1" destOrd="0" presId="urn:microsoft.com/office/officeart/2005/8/layout/list1"/>
    <dgm:cxn modelId="{D5FE2BC3-CCF0-4769-86DD-9CB131410F19}" type="presOf" srcId="{669581EA-1F0A-4ED7-A20F-DBD4766B1CD7}" destId="{C8D5567B-212B-4D5C-917F-9DCC53106062}" srcOrd="0" destOrd="0" presId="urn:microsoft.com/office/officeart/2005/8/layout/list1"/>
    <dgm:cxn modelId="{CFCD6BDA-8F5F-4394-BBEC-10775E9320DF}" type="presOf" srcId="{2A1B4298-A106-474F-99BF-B2D5FE8F5AE3}" destId="{F79540BF-B46F-4D9B-97FB-1D516C10ED10}" srcOrd="0" destOrd="0" presId="urn:microsoft.com/office/officeart/2005/8/layout/list1"/>
    <dgm:cxn modelId="{5D608E81-D185-4391-9BA8-A8E8EEBB67D8}" type="presOf" srcId="{5390CE1B-5F67-4112-8256-1EBC044F0F07}" destId="{56C55061-8CC4-4604-9C37-8B0C392B84F0}" srcOrd="0" destOrd="0" presId="urn:microsoft.com/office/officeart/2005/8/layout/list1"/>
    <dgm:cxn modelId="{207FE35F-C9D5-4DEB-8832-4035B61574DB}" type="presOf" srcId="{669581EA-1F0A-4ED7-A20F-DBD4766B1CD7}" destId="{1FE97B2B-9B8E-497D-BD7C-836797DB9AC2}" srcOrd="1" destOrd="0" presId="urn:microsoft.com/office/officeart/2005/8/layout/list1"/>
    <dgm:cxn modelId="{2D730968-0DE0-41DF-BDBA-5C4568691E8E}" type="presOf" srcId="{95E88CA0-8A3B-4319-BF1C-BD12A13CE560}" destId="{C84042A7-8F04-40C3-96B7-DFA2CD5D2177}" srcOrd="1" destOrd="0" presId="urn:microsoft.com/office/officeart/2005/8/layout/list1"/>
    <dgm:cxn modelId="{4D08A400-2F14-4CC6-B03F-88266D39756D}" srcId="{1E50FFDB-8330-4BF1-8D6B-966AC28B15F6}" destId="{8B08C870-E8FB-44DF-8E3D-9680B6E8321E}" srcOrd="2" destOrd="0" parTransId="{5BE61B9F-A106-4E84-A424-FB6A401F1CFA}" sibTransId="{3CFF7E47-4D1F-41E8-AB86-2652EFDECC9F}"/>
    <dgm:cxn modelId="{3F5EFD05-7FB4-412A-AAFA-5FDF3D0A83C9}" srcId="{1E50FFDB-8330-4BF1-8D6B-966AC28B15F6}" destId="{669581EA-1F0A-4ED7-A20F-DBD4766B1CD7}" srcOrd="0" destOrd="0" parTransId="{09C58E14-4B39-42B1-BEB8-69DA778E35E3}" sibTransId="{46A341C5-B8E8-486E-BF60-6522C65A4A90}"/>
    <dgm:cxn modelId="{85AA60D2-7ECD-4100-BDD5-B4008B3682F1}" type="presOf" srcId="{8B08C870-E8FB-44DF-8E3D-9680B6E8321E}" destId="{40044775-266A-4B6B-BD31-4D77467F00BF}" srcOrd="1" destOrd="0" presId="urn:microsoft.com/office/officeart/2005/8/layout/list1"/>
    <dgm:cxn modelId="{22C437FD-0D0B-489D-A0D1-7AD77F31F296}" type="presParOf" srcId="{6DBB7C5C-7929-486E-B4D8-5366B7C4CAC9}" destId="{0CC34340-42AB-4BFE-8162-C90BB751FD1F}" srcOrd="0" destOrd="0" presId="urn:microsoft.com/office/officeart/2005/8/layout/list1"/>
    <dgm:cxn modelId="{4FD34B36-26C3-4023-BDE8-3F66118D5623}" type="presParOf" srcId="{0CC34340-42AB-4BFE-8162-C90BB751FD1F}" destId="{C8D5567B-212B-4D5C-917F-9DCC53106062}" srcOrd="0" destOrd="0" presId="urn:microsoft.com/office/officeart/2005/8/layout/list1"/>
    <dgm:cxn modelId="{AFB1CFAB-6D02-43DA-A383-7A248353E14B}" type="presParOf" srcId="{0CC34340-42AB-4BFE-8162-C90BB751FD1F}" destId="{1FE97B2B-9B8E-497D-BD7C-836797DB9AC2}" srcOrd="1" destOrd="0" presId="urn:microsoft.com/office/officeart/2005/8/layout/list1"/>
    <dgm:cxn modelId="{14DDDB92-97CE-4492-BFA3-02F8872A195E}" type="presParOf" srcId="{6DBB7C5C-7929-486E-B4D8-5366B7C4CAC9}" destId="{F53E5544-695D-4449-9570-0F5FA2014A3C}" srcOrd="1" destOrd="0" presId="urn:microsoft.com/office/officeart/2005/8/layout/list1"/>
    <dgm:cxn modelId="{42962781-9317-41EC-B8B8-442A322C014E}" type="presParOf" srcId="{6DBB7C5C-7929-486E-B4D8-5366B7C4CAC9}" destId="{52263E1E-7B49-458C-9B37-B71BFC4CB842}" srcOrd="2" destOrd="0" presId="urn:microsoft.com/office/officeart/2005/8/layout/list1"/>
    <dgm:cxn modelId="{7070E105-5AA1-49DC-B0AF-51B2B83F92E0}" type="presParOf" srcId="{6DBB7C5C-7929-486E-B4D8-5366B7C4CAC9}" destId="{5784DBF1-F16A-4800-995F-33CC12DC03BF}" srcOrd="3" destOrd="0" presId="urn:microsoft.com/office/officeart/2005/8/layout/list1"/>
    <dgm:cxn modelId="{52295669-AC77-43E7-8668-9DA4DFFADC31}" type="presParOf" srcId="{6DBB7C5C-7929-486E-B4D8-5366B7C4CAC9}" destId="{8F9D757B-4CD5-4F29-BAB8-946AFAE8B624}" srcOrd="4" destOrd="0" presId="urn:microsoft.com/office/officeart/2005/8/layout/list1"/>
    <dgm:cxn modelId="{FE1F5FF7-08B0-42F2-B431-41CE14564230}" type="presParOf" srcId="{8F9D757B-4CD5-4F29-BAB8-946AFAE8B624}" destId="{F79540BF-B46F-4D9B-97FB-1D516C10ED10}" srcOrd="0" destOrd="0" presId="urn:microsoft.com/office/officeart/2005/8/layout/list1"/>
    <dgm:cxn modelId="{CADE76A6-4843-4472-BDA3-11C4F1EA9BB6}" type="presParOf" srcId="{8F9D757B-4CD5-4F29-BAB8-946AFAE8B624}" destId="{E57E1E28-6422-441C-A6E8-EC2CA09E2BE9}" srcOrd="1" destOrd="0" presId="urn:microsoft.com/office/officeart/2005/8/layout/list1"/>
    <dgm:cxn modelId="{5B35B33F-3754-46CE-A6C7-64BABBC47A70}" type="presParOf" srcId="{6DBB7C5C-7929-486E-B4D8-5366B7C4CAC9}" destId="{EAF42C28-AFA3-4729-B407-1C0970F2362A}" srcOrd="5" destOrd="0" presId="urn:microsoft.com/office/officeart/2005/8/layout/list1"/>
    <dgm:cxn modelId="{A82E0787-0AA0-4471-B3CF-7BA1F2AE6F63}" type="presParOf" srcId="{6DBB7C5C-7929-486E-B4D8-5366B7C4CAC9}" destId="{76CAF4FD-50D7-4971-BEC2-2A0B16E09A48}" srcOrd="6" destOrd="0" presId="urn:microsoft.com/office/officeart/2005/8/layout/list1"/>
    <dgm:cxn modelId="{1159AEC7-A2B7-4C5B-A457-7E62518B5B0B}" type="presParOf" srcId="{6DBB7C5C-7929-486E-B4D8-5366B7C4CAC9}" destId="{D47F1853-57D8-4A4C-B8FE-7D5EA4DD0DD9}" srcOrd="7" destOrd="0" presId="urn:microsoft.com/office/officeart/2005/8/layout/list1"/>
    <dgm:cxn modelId="{DD988A6C-938C-4B9B-A0D5-3A7A549505FA}" type="presParOf" srcId="{6DBB7C5C-7929-486E-B4D8-5366B7C4CAC9}" destId="{85EEBF39-9EEE-45BF-8DAB-A105A1CA287E}" srcOrd="8" destOrd="0" presId="urn:microsoft.com/office/officeart/2005/8/layout/list1"/>
    <dgm:cxn modelId="{B9D96C06-A0F0-4EBE-88B7-31D563016411}" type="presParOf" srcId="{85EEBF39-9EEE-45BF-8DAB-A105A1CA287E}" destId="{000132E7-5B55-4A28-9B0A-580FBE84D048}" srcOrd="0" destOrd="0" presId="urn:microsoft.com/office/officeart/2005/8/layout/list1"/>
    <dgm:cxn modelId="{942066FA-F8C7-4A2F-8043-9B486F6B7090}" type="presParOf" srcId="{85EEBF39-9EEE-45BF-8DAB-A105A1CA287E}" destId="{40044775-266A-4B6B-BD31-4D77467F00BF}" srcOrd="1" destOrd="0" presId="urn:microsoft.com/office/officeart/2005/8/layout/list1"/>
    <dgm:cxn modelId="{455C00A1-24BE-4969-B664-9D50FA6928B5}" type="presParOf" srcId="{6DBB7C5C-7929-486E-B4D8-5366B7C4CAC9}" destId="{6899237C-A3D1-49CA-91A2-F1716F1A5AC1}" srcOrd="9" destOrd="0" presId="urn:microsoft.com/office/officeart/2005/8/layout/list1"/>
    <dgm:cxn modelId="{2192164C-D69B-4112-A2EE-9D2CF68ACFD0}" type="presParOf" srcId="{6DBB7C5C-7929-486E-B4D8-5366B7C4CAC9}" destId="{48726096-3CE3-49F0-B25D-4FF7E6BC2975}" srcOrd="10" destOrd="0" presId="urn:microsoft.com/office/officeart/2005/8/layout/list1"/>
    <dgm:cxn modelId="{F98AFCF8-1BF8-483F-8C19-722E0311393D}" type="presParOf" srcId="{6DBB7C5C-7929-486E-B4D8-5366B7C4CAC9}" destId="{2CFB7ED9-29E5-49A1-A2BD-0EBE44972CAA}" srcOrd="11" destOrd="0" presId="urn:microsoft.com/office/officeart/2005/8/layout/list1"/>
    <dgm:cxn modelId="{9A397F7A-09D3-438D-A8BE-43D49A20B6A9}" type="presParOf" srcId="{6DBB7C5C-7929-486E-B4D8-5366B7C4CAC9}" destId="{EEC141A2-D365-4CCB-9668-6103B98B19FA}" srcOrd="12" destOrd="0" presId="urn:microsoft.com/office/officeart/2005/8/layout/list1"/>
    <dgm:cxn modelId="{36E7FA7D-846C-4F85-917A-B866E7D6A9AB}" type="presParOf" srcId="{EEC141A2-D365-4CCB-9668-6103B98B19FA}" destId="{F327C054-8E51-42D1-9FDC-88714E4D6E2D}" srcOrd="0" destOrd="0" presId="urn:microsoft.com/office/officeart/2005/8/layout/list1"/>
    <dgm:cxn modelId="{6C38F4A4-6E53-4488-B230-C26EC8DEC68A}" type="presParOf" srcId="{EEC141A2-D365-4CCB-9668-6103B98B19FA}" destId="{C84042A7-8F04-40C3-96B7-DFA2CD5D2177}" srcOrd="1" destOrd="0" presId="urn:microsoft.com/office/officeart/2005/8/layout/list1"/>
    <dgm:cxn modelId="{D68623B0-6474-4F6F-96B4-0DAF84F14268}" type="presParOf" srcId="{6DBB7C5C-7929-486E-B4D8-5366B7C4CAC9}" destId="{4F8690E9-1831-46CE-91CA-01E2FDCCC4D5}" srcOrd="13" destOrd="0" presId="urn:microsoft.com/office/officeart/2005/8/layout/list1"/>
    <dgm:cxn modelId="{51D926A5-B466-459D-AB1F-58E50299ECB2}" type="presParOf" srcId="{6DBB7C5C-7929-486E-B4D8-5366B7C4CAC9}" destId="{278D1998-74E7-40C4-B210-4CA822193AF6}" srcOrd="14" destOrd="0" presId="urn:microsoft.com/office/officeart/2005/8/layout/list1"/>
    <dgm:cxn modelId="{61B3DA34-0FDD-4143-8ADB-B0ABCE267DBA}" type="presParOf" srcId="{6DBB7C5C-7929-486E-B4D8-5366B7C4CAC9}" destId="{4D296A9C-43CC-40F7-91D2-6325548C06F0}" srcOrd="15" destOrd="0" presId="urn:microsoft.com/office/officeart/2005/8/layout/list1"/>
    <dgm:cxn modelId="{2BFA7868-3A0B-478D-BC0D-948619B3A5D9}" type="presParOf" srcId="{6DBB7C5C-7929-486E-B4D8-5366B7C4CAC9}" destId="{C7AE3D0F-484C-46CB-AABC-4251064C2764}" srcOrd="16" destOrd="0" presId="urn:microsoft.com/office/officeart/2005/8/layout/list1"/>
    <dgm:cxn modelId="{82AF833A-3D1E-46AE-9ACC-270630CACCF9}" type="presParOf" srcId="{C7AE3D0F-484C-46CB-AABC-4251064C2764}" destId="{F92B69DE-AEFE-49FD-9EF3-73D3260B90DD}" srcOrd="0" destOrd="0" presId="urn:microsoft.com/office/officeart/2005/8/layout/list1"/>
    <dgm:cxn modelId="{CB281717-991C-4DF6-B243-8C678B0AD06D}" type="presParOf" srcId="{C7AE3D0F-484C-46CB-AABC-4251064C2764}" destId="{63497749-69B0-44D3-B078-161C703D6DF3}" srcOrd="1" destOrd="0" presId="urn:microsoft.com/office/officeart/2005/8/layout/list1"/>
    <dgm:cxn modelId="{5905D7C2-3B14-4E7E-AEDC-3EC34C091BD3}" type="presParOf" srcId="{6DBB7C5C-7929-486E-B4D8-5366B7C4CAC9}" destId="{45C0B622-A470-4FA2-B731-145DC028A6FD}" srcOrd="17" destOrd="0" presId="urn:microsoft.com/office/officeart/2005/8/layout/list1"/>
    <dgm:cxn modelId="{72B9BDB3-EEDB-4A18-8772-8881903B3B03}" type="presParOf" srcId="{6DBB7C5C-7929-486E-B4D8-5366B7C4CAC9}" destId="{37F48D33-0AC7-4684-81DB-61926EC708A1}" srcOrd="18" destOrd="0" presId="urn:microsoft.com/office/officeart/2005/8/layout/list1"/>
    <dgm:cxn modelId="{45674669-30B8-467E-95D9-C8F60AA9FB62}" type="presParOf" srcId="{6DBB7C5C-7929-486E-B4D8-5366B7C4CAC9}" destId="{B5B03506-239F-4A7C-B46C-DFC8FDAC4DBE}" srcOrd="19" destOrd="0" presId="urn:microsoft.com/office/officeart/2005/8/layout/list1"/>
    <dgm:cxn modelId="{A4F1D8AE-AD2A-4A82-948C-985ECF29D864}" type="presParOf" srcId="{6DBB7C5C-7929-486E-B4D8-5366B7C4CAC9}" destId="{0C604B99-5584-4814-806B-0567A0FD405A}" srcOrd="20" destOrd="0" presId="urn:microsoft.com/office/officeart/2005/8/layout/list1"/>
    <dgm:cxn modelId="{C7211BD5-7BD0-438E-A2C6-EBC583128A6F}" type="presParOf" srcId="{0C604B99-5584-4814-806B-0567A0FD405A}" destId="{56C55061-8CC4-4604-9C37-8B0C392B84F0}" srcOrd="0" destOrd="0" presId="urn:microsoft.com/office/officeart/2005/8/layout/list1"/>
    <dgm:cxn modelId="{30D1C187-ABCA-454F-8E20-5A9A21281EAD}" type="presParOf" srcId="{0C604B99-5584-4814-806B-0567A0FD405A}" destId="{E440F179-6B58-4D46-8A68-3CA1A5CBCE6D}" srcOrd="1" destOrd="0" presId="urn:microsoft.com/office/officeart/2005/8/layout/list1"/>
    <dgm:cxn modelId="{D02401D9-6DEB-4D36-8FE6-5309FBC25067}" type="presParOf" srcId="{6DBB7C5C-7929-486E-B4D8-5366B7C4CAC9}" destId="{5C95E607-83F1-4BA2-85CD-DA8AE2A2EFAE}" srcOrd="21" destOrd="0" presId="urn:microsoft.com/office/officeart/2005/8/layout/list1"/>
    <dgm:cxn modelId="{70C07E65-886C-4FE8-AF71-41422D26526C}" type="presParOf" srcId="{6DBB7C5C-7929-486E-B4D8-5366B7C4CAC9}" destId="{E7EA77A5-723F-4D12-88F5-106C26D7E70F}" srcOrd="22" destOrd="0" presId="urn:microsoft.com/office/officeart/2005/8/layout/list1"/>
    <dgm:cxn modelId="{E6FE1D74-83CE-4465-B350-5062EB6BE0E2}" type="presParOf" srcId="{6DBB7C5C-7929-486E-B4D8-5366B7C4CAC9}" destId="{D6C4EA77-BEEF-4649-B92C-BC93CA85AA11}" srcOrd="23" destOrd="0" presId="urn:microsoft.com/office/officeart/2005/8/layout/list1"/>
    <dgm:cxn modelId="{82309111-BD5F-4971-8BBB-6DA97255CBA8}" type="presParOf" srcId="{6DBB7C5C-7929-486E-B4D8-5366B7C4CAC9}" destId="{19048B7E-CB6F-4FF6-A455-E2F05C6BF350}" srcOrd="24" destOrd="0" presId="urn:microsoft.com/office/officeart/2005/8/layout/list1"/>
    <dgm:cxn modelId="{D7152212-EA5C-4FE7-A2D2-D8026B359C88}" type="presParOf" srcId="{19048B7E-CB6F-4FF6-A455-E2F05C6BF350}" destId="{992B7CAC-2870-447F-9CDF-A467C5D74541}" srcOrd="0" destOrd="0" presId="urn:microsoft.com/office/officeart/2005/8/layout/list1"/>
    <dgm:cxn modelId="{C8BFF9CF-463F-4F69-AA00-364851F247E6}" type="presParOf" srcId="{19048B7E-CB6F-4FF6-A455-E2F05C6BF350}" destId="{5042164B-6FEF-4534-A770-45973CBFC6A5}" srcOrd="1" destOrd="0" presId="urn:microsoft.com/office/officeart/2005/8/layout/list1"/>
    <dgm:cxn modelId="{23EA251E-A478-41C5-822D-2433D5062F12}" type="presParOf" srcId="{6DBB7C5C-7929-486E-B4D8-5366B7C4CAC9}" destId="{3A2F8FBE-29E0-4E33-99CD-357EA4887867}" srcOrd="25" destOrd="0" presId="urn:microsoft.com/office/officeart/2005/8/layout/list1"/>
    <dgm:cxn modelId="{07B8EE7D-A852-4D95-892C-A894E024F293}" type="presParOf" srcId="{6DBB7C5C-7929-486E-B4D8-5366B7C4CAC9}" destId="{24BD29B4-5893-4270-B431-E338EB5C0E04}" srcOrd="26" destOrd="0" presId="urn:microsoft.com/office/officeart/2005/8/layout/list1"/>
    <dgm:cxn modelId="{971D760E-6EF3-4250-9D79-7E9E808DEBC2}" type="presParOf" srcId="{6DBB7C5C-7929-486E-B4D8-5366B7C4CAC9}" destId="{A6646104-19BE-451A-9684-31DC208387B6}" srcOrd="27" destOrd="0" presId="urn:microsoft.com/office/officeart/2005/8/layout/list1"/>
    <dgm:cxn modelId="{E9450D3E-F421-4F12-AC13-23CCE132DF91}" type="presParOf" srcId="{6DBB7C5C-7929-486E-B4D8-5366B7C4CAC9}" destId="{CFE624A0-ED8C-4464-A7E2-D3B3CC5A2375}" srcOrd="28" destOrd="0" presId="urn:microsoft.com/office/officeart/2005/8/layout/list1"/>
    <dgm:cxn modelId="{6C0EEB75-DC94-4599-9870-F5F0BA3081AD}" type="presParOf" srcId="{CFE624A0-ED8C-4464-A7E2-D3B3CC5A2375}" destId="{4AE1B023-A583-49DC-A219-BE6D32F5B859}" srcOrd="0" destOrd="0" presId="urn:microsoft.com/office/officeart/2005/8/layout/list1"/>
    <dgm:cxn modelId="{D6A23706-DEEB-46F7-BE92-30643986D9AD}" type="presParOf" srcId="{CFE624A0-ED8C-4464-A7E2-D3B3CC5A2375}" destId="{F9D6F7F9-BC69-42C2-B827-AAA6BCBF1C2D}" srcOrd="1" destOrd="0" presId="urn:microsoft.com/office/officeart/2005/8/layout/list1"/>
    <dgm:cxn modelId="{F6246EA8-FBC0-41D1-BFE5-1C2D61397504}" type="presParOf" srcId="{6DBB7C5C-7929-486E-B4D8-5366B7C4CAC9}" destId="{EED515ED-7578-4C79-A610-9E516332E54A}" srcOrd="29" destOrd="0" presId="urn:microsoft.com/office/officeart/2005/8/layout/list1"/>
    <dgm:cxn modelId="{B5F4461E-E202-4A5F-A03A-95DCAC2C698F}" type="presParOf" srcId="{6DBB7C5C-7929-486E-B4D8-5366B7C4CAC9}" destId="{A4975C39-A03F-4D96-8659-E5589071FC6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AFD90C-8A15-49FF-AC8D-4D197AC626C6}" type="doc">
      <dgm:prSet loTypeId="urn:microsoft.com/office/officeart/2005/8/layout/hProcess9" loCatId="process" qsTypeId="urn:microsoft.com/office/officeart/2005/8/quickstyle/3d3" qsCatId="3D" csTypeId="urn:microsoft.com/office/officeart/2005/8/colors/accent2_3" csCatId="accent2" phldr="1"/>
      <dgm:spPr/>
    </dgm:pt>
    <dgm:pt modelId="{8E8992FC-0EB8-40A1-A5A4-35FD4D692AA9}">
      <dgm:prSet phldrT="[Testo]" custT="1"/>
      <dgm:spPr/>
      <dgm:t>
        <a:bodyPr/>
        <a:lstStyle/>
        <a:p>
          <a:r>
            <a:rPr lang="it-IT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Get</a:t>
          </a:r>
          <a:r>
            <a:rPr lang="it-IT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to </a:t>
          </a:r>
          <a:r>
            <a:rPr lang="it-IT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know</a:t>
          </a:r>
          <a:r>
            <a:rPr lang="it-IT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regulations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359F15-30E0-4428-8363-032A96E8323E}" type="parTrans" cxnId="{888EB163-4556-4F17-801E-85293D891364}">
      <dgm:prSet/>
      <dgm:spPr/>
      <dgm:t>
        <a:bodyPr/>
        <a:lstStyle/>
        <a:p>
          <a:endParaRPr lang="it-IT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95E8D-38D0-4A9C-A736-D97BCCB8BA92}" type="sibTrans" cxnId="{888EB163-4556-4F17-801E-85293D891364}">
      <dgm:prSet/>
      <dgm:spPr/>
      <dgm:t>
        <a:bodyPr/>
        <a:lstStyle/>
        <a:p>
          <a:endParaRPr lang="it-IT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9FC76F-D646-4963-8329-EB5B0F36555E}">
      <dgm:prSet phldrT="[Testo]" custT="1"/>
      <dgm:spPr/>
      <dgm:t>
        <a:bodyPr/>
        <a:lstStyle/>
        <a:p>
          <a:r>
            <a:rPr lang="it-IT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Look for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846DEA-DB14-43DE-8AA1-96F9C3F72C96}" type="parTrans" cxnId="{DDF6C626-E945-4753-8D73-2D980580C299}">
      <dgm:prSet/>
      <dgm:spPr/>
      <dgm:t>
        <a:bodyPr/>
        <a:lstStyle/>
        <a:p>
          <a:endParaRPr lang="it-IT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7958A7-0858-4AB5-BF82-467401CCDF68}" type="sibTrans" cxnId="{DDF6C626-E945-4753-8D73-2D980580C299}">
      <dgm:prSet/>
      <dgm:spPr/>
      <dgm:t>
        <a:bodyPr/>
        <a:lstStyle/>
        <a:p>
          <a:endParaRPr lang="it-IT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A77DD-02DA-4CE4-93DD-FC0B77BBBA01}">
      <dgm:prSet phldrT="[Testo]" custT="1"/>
      <dgm:spPr/>
      <dgm:t>
        <a:bodyPr/>
        <a:lstStyle/>
        <a:p>
          <a:r>
            <a:rPr lang="it-IT" sz="16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Activate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AD9057-B48E-495E-963D-BB4BCB64B386}" type="parTrans" cxnId="{B8418555-B5EF-4EC6-9C68-6F81EF25F4AA}">
      <dgm:prSet/>
      <dgm:spPr/>
      <dgm:t>
        <a:bodyPr/>
        <a:lstStyle/>
        <a:p>
          <a:endParaRPr lang="it-IT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93A60-02DC-4637-A29F-4D35EC642B8A}" type="sibTrans" cxnId="{B8418555-B5EF-4EC6-9C68-6F81EF25F4AA}">
      <dgm:prSet/>
      <dgm:spPr/>
      <dgm:t>
        <a:bodyPr/>
        <a:lstStyle/>
        <a:p>
          <a:endParaRPr lang="it-IT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13831-792B-4A09-B2AC-80690ABDB5AD}">
      <dgm:prSet phldrT="[Testo]" custT="1"/>
      <dgm:spPr/>
      <dgm:t>
        <a:bodyPr/>
        <a:lstStyle/>
        <a:p>
          <a:r>
            <a:rPr lang="it-IT" sz="16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Carry out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689623-44D4-43A7-9DA6-90F1212DCEEE}" type="parTrans" cxnId="{2485E416-1A82-4F89-A919-244FD73DB74A}">
      <dgm:prSet/>
      <dgm:spPr/>
      <dgm:t>
        <a:bodyPr/>
        <a:lstStyle/>
        <a:p>
          <a:endParaRPr lang="it-IT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58D15E-E835-4662-A037-BA7E297CBDB8}" type="sibTrans" cxnId="{2485E416-1A82-4F89-A919-244FD73DB74A}">
      <dgm:prSet/>
      <dgm:spPr/>
      <dgm:t>
        <a:bodyPr/>
        <a:lstStyle/>
        <a:p>
          <a:endParaRPr lang="it-IT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7FD4A7-F5E0-47F9-935E-FA1572DE5975}">
      <dgm:prSet phldrT="[Testo]" custT="1"/>
      <dgm:spPr/>
      <dgm:t>
        <a:bodyPr/>
        <a:lstStyle/>
        <a:p>
          <a:r>
            <a:rPr lang="it-IT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Recognition</a:t>
          </a:r>
          <a:r>
            <a: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of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ECTS</a:t>
          </a:r>
          <a:endParaRPr lang="it-IT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C75FAD-671A-4070-9F5F-DFEB4C2E8C29}" type="parTrans" cxnId="{2FF1FEB4-CE4D-4C81-97EA-98A439B174C5}">
      <dgm:prSet/>
      <dgm:spPr/>
      <dgm:t>
        <a:bodyPr/>
        <a:lstStyle/>
        <a:p>
          <a:endParaRPr lang="it-IT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141AA0-214D-472C-8EA8-5B0BC96D02AC}" type="sibTrans" cxnId="{2FF1FEB4-CE4D-4C81-97EA-98A439B174C5}">
      <dgm:prSet/>
      <dgm:spPr/>
      <dgm:t>
        <a:bodyPr/>
        <a:lstStyle/>
        <a:p>
          <a:endParaRPr lang="it-IT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83EE6-8844-43B9-9B8D-539D2E5973C5}" type="pres">
      <dgm:prSet presAssocID="{5DAFD90C-8A15-49FF-AC8D-4D197AC626C6}" presName="CompostProcess" presStyleCnt="0">
        <dgm:presLayoutVars>
          <dgm:dir/>
          <dgm:resizeHandles val="exact"/>
        </dgm:presLayoutVars>
      </dgm:prSet>
      <dgm:spPr/>
    </dgm:pt>
    <dgm:pt modelId="{0B5F502D-2161-49CA-9F54-D9CC771016F0}" type="pres">
      <dgm:prSet presAssocID="{5DAFD90C-8A15-49FF-AC8D-4D197AC626C6}" presName="arrow" presStyleLbl="bgShp" presStyleIdx="0" presStyleCnt="1"/>
      <dgm:spPr/>
    </dgm:pt>
    <dgm:pt modelId="{91254067-C465-4393-94A2-0775C73978E8}" type="pres">
      <dgm:prSet presAssocID="{5DAFD90C-8A15-49FF-AC8D-4D197AC626C6}" presName="linearProcess" presStyleCnt="0"/>
      <dgm:spPr/>
    </dgm:pt>
    <dgm:pt modelId="{EDCADFC9-501A-401C-BBCA-A01CE0ED51CB}" type="pres">
      <dgm:prSet presAssocID="{8E8992FC-0EB8-40A1-A5A4-35FD4D692AA9}" presName="textNode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09FC64EE-9144-4546-8476-9C138487B63C}" type="pres">
      <dgm:prSet presAssocID="{AF695E8D-38D0-4A9C-A736-D97BCCB8BA92}" presName="sibTrans" presStyleCnt="0"/>
      <dgm:spPr/>
    </dgm:pt>
    <dgm:pt modelId="{5DDE693D-A686-4F33-BBBF-4283614F103B}" type="pres">
      <dgm:prSet presAssocID="{B19FC76F-D646-4963-8329-EB5B0F36555E}" presName="textNode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DC183215-E54E-4EE8-B4F2-4F27B51FDF2A}" type="pres">
      <dgm:prSet presAssocID="{1F7958A7-0858-4AB5-BF82-467401CCDF68}" presName="sibTrans" presStyleCnt="0"/>
      <dgm:spPr/>
    </dgm:pt>
    <dgm:pt modelId="{F24CCFDB-6612-41F2-80D8-A533CADB1A9C}" type="pres">
      <dgm:prSet presAssocID="{CB8A77DD-02DA-4CE4-93DD-FC0B77BBBA01}" presName="textNode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E19D75EA-C064-498D-BBAA-473FEB9B0AD2}" type="pres">
      <dgm:prSet presAssocID="{BE693A60-02DC-4637-A29F-4D35EC642B8A}" presName="sibTrans" presStyleCnt="0"/>
      <dgm:spPr/>
    </dgm:pt>
    <dgm:pt modelId="{02B21BBF-484C-4DD3-83EA-259793F3853F}" type="pres">
      <dgm:prSet presAssocID="{62413831-792B-4A09-B2AC-80690ABDB5AD}" presName="textNode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1D1B1787-7EB6-4249-9254-B663334FAE94}" type="pres">
      <dgm:prSet presAssocID="{3658D15E-E835-4662-A037-BA7E297CBDB8}" presName="sibTrans" presStyleCnt="0"/>
      <dgm:spPr/>
    </dgm:pt>
    <dgm:pt modelId="{59783421-C03B-4E12-8620-5831BC8EBE8B}" type="pres">
      <dgm:prSet presAssocID="{5E7FD4A7-F5E0-47F9-935E-FA1572DE5975}" presName="textNode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</dgm:ptLst>
  <dgm:cxnLst>
    <dgm:cxn modelId="{2FF1FEB4-CE4D-4C81-97EA-98A439B174C5}" srcId="{5DAFD90C-8A15-49FF-AC8D-4D197AC626C6}" destId="{5E7FD4A7-F5E0-47F9-935E-FA1572DE5975}" srcOrd="4" destOrd="0" parTransId="{1AC75FAD-671A-4070-9F5F-DFEB4C2E8C29}" sibTransId="{FF141AA0-214D-472C-8EA8-5B0BC96D02AC}"/>
    <dgm:cxn modelId="{4E303923-ECBF-421B-913F-3BD792B3EF1D}" type="presOf" srcId="{B19FC76F-D646-4963-8329-EB5B0F36555E}" destId="{5DDE693D-A686-4F33-BBBF-4283614F103B}" srcOrd="0" destOrd="0" presId="urn:microsoft.com/office/officeart/2005/8/layout/hProcess9"/>
    <dgm:cxn modelId="{6E04C4EA-6611-45DB-AA81-97EA68D1DEDF}" type="presOf" srcId="{CB8A77DD-02DA-4CE4-93DD-FC0B77BBBA01}" destId="{F24CCFDB-6612-41F2-80D8-A533CADB1A9C}" srcOrd="0" destOrd="0" presId="urn:microsoft.com/office/officeart/2005/8/layout/hProcess9"/>
    <dgm:cxn modelId="{7A88A836-2DC1-430D-A7F1-D6737501EEB2}" type="presOf" srcId="{62413831-792B-4A09-B2AC-80690ABDB5AD}" destId="{02B21BBF-484C-4DD3-83EA-259793F3853F}" srcOrd="0" destOrd="0" presId="urn:microsoft.com/office/officeart/2005/8/layout/hProcess9"/>
    <dgm:cxn modelId="{DDF6C626-E945-4753-8D73-2D980580C299}" srcId="{5DAFD90C-8A15-49FF-AC8D-4D197AC626C6}" destId="{B19FC76F-D646-4963-8329-EB5B0F36555E}" srcOrd="1" destOrd="0" parTransId="{3F846DEA-DB14-43DE-8AA1-96F9C3F72C96}" sibTransId="{1F7958A7-0858-4AB5-BF82-467401CCDF68}"/>
    <dgm:cxn modelId="{B7487FA3-7EBC-471E-B0A2-807174A9AE64}" type="presOf" srcId="{8E8992FC-0EB8-40A1-A5A4-35FD4D692AA9}" destId="{EDCADFC9-501A-401C-BBCA-A01CE0ED51CB}" srcOrd="0" destOrd="0" presId="urn:microsoft.com/office/officeart/2005/8/layout/hProcess9"/>
    <dgm:cxn modelId="{2485E416-1A82-4F89-A919-244FD73DB74A}" srcId="{5DAFD90C-8A15-49FF-AC8D-4D197AC626C6}" destId="{62413831-792B-4A09-B2AC-80690ABDB5AD}" srcOrd="3" destOrd="0" parTransId="{C7689623-44D4-43A7-9DA6-90F1212DCEEE}" sibTransId="{3658D15E-E835-4662-A037-BA7E297CBDB8}"/>
    <dgm:cxn modelId="{893D2734-01F0-4E5A-8AFE-72A9478CDAE7}" type="presOf" srcId="{5DAFD90C-8A15-49FF-AC8D-4D197AC626C6}" destId="{A3983EE6-8844-43B9-9B8D-539D2E5973C5}" srcOrd="0" destOrd="0" presId="urn:microsoft.com/office/officeart/2005/8/layout/hProcess9"/>
    <dgm:cxn modelId="{B8418555-B5EF-4EC6-9C68-6F81EF25F4AA}" srcId="{5DAFD90C-8A15-49FF-AC8D-4D197AC626C6}" destId="{CB8A77DD-02DA-4CE4-93DD-FC0B77BBBA01}" srcOrd="2" destOrd="0" parTransId="{C0AD9057-B48E-495E-963D-BB4BCB64B386}" sibTransId="{BE693A60-02DC-4637-A29F-4D35EC642B8A}"/>
    <dgm:cxn modelId="{2E177396-1164-4896-9223-A108630696C1}" type="presOf" srcId="{5E7FD4A7-F5E0-47F9-935E-FA1572DE5975}" destId="{59783421-C03B-4E12-8620-5831BC8EBE8B}" srcOrd="0" destOrd="0" presId="urn:microsoft.com/office/officeart/2005/8/layout/hProcess9"/>
    <dgm:cxn modelId="{888EB163-4556-4F17-801E-85293D891364}" srcId="{5DAFD90C-8A15-49FF-AC8D-4D197AC626C6}" destId="{8E8992FC-0EB8-40A1-A5A4-35FD4D692AA9}" srcOrd="0" destOrd="0" parTransId="{BE359F15-30E0-4428-8363-032A96E8323E}" sibTransId="{AF695E8D-38D0-4A9C-A736-D97BCCB8BA92}"/>
    <dgm:cxn modelId="{66FE8271-5D72-4606-B981-4FEBA4F2DAA5}" type="presParOf" srcId="{A3983EE6-8844-43B9-9B8D-539D2E5973C5}" destId="{0B5F502D-2161-49CA-9F54-D9CC771016F0}" srcOrd="0" destOrd="0" presId="urn:microsoft.com/office/officeart/2005/8/layout/hProcess9"/>
    <dgm:cxn modelId="{22EE6D7A-99E4-492E-8332-7CF9F2ED08F7}" type="presParOf" srcId="{A3983EE6-8844-43B9-9B8D-539D2E5973C5}" destId="{91254067-C465-4393-94A2-0775C73978E8}" srcOrd="1" destOrd="0" presId="urn:microsoft.com/office/officeart/2005/8/layout/hProcess9"/>
    <dgm:cxn modelId="{359852D9-12D2-444B-93C4-728FE6B55D0E}" type="presParOf" srcId="{91254067-C465-4393-94A2-0775C73978E8}" destId="{EDCADFC9-501A-401C-BBCA-A01CE0ED51CB}" srcOrd="0" destOrd="0" presId="urn:microsoft.com/office/officeart/2005/8/layout/hProcess9"/>
    <dgm:cxn modelId="{D1C0815F-9DE7-4079-90CB-A8AEBDE1FEFA}" type="presParOf" srcId="{91254067-C465-4393-94A2-0775C73978E8}" destId="{09FC64EE-9144-4546-8476-9C138487B63C}" srcOrd="1" destOrd="0" presId="urn:microsoft.com/office/officeart/2005/8/layout/hProcess9"/>
    <dgm:cxn modelId="{B9B86C23-0656-44AB-BE05-27B5B42CF8A0}" type="presParOf" srcId="{91254067-C465-4393-94A2-0775C73978E8}" destId="{5DDE693D-A686-4F33-BBBF-4283614F103B}" srcOrd="2" destOrd="0" presId="urn:microsoft.com/office/officeart/2005/8/layout/hProcess9"/>
    <dgm:cxn modelId="{BFBD07D1-B741-4FA1-9D87-0BEDC2AE064A}" type="presParOf" srcId="{91254067-C465-4393-94A2-0775C73978E8}" destId="{DC183215-E54E-4EE8-B4F2-4F27B51FDF2A}" srcOrd="3" destOrd="0" presId="urn:microsoft.com/office/officeart/2005/8/layout/hProcess9"/>
    <dgm:cxn modelId="{BDE45302-DA97-4DC8-BC03-15D830989397}" type="presParOf" srcId="{91254067-C465-4393-94A2-0775C73978E8}" destId="{F24CCFDB-6612-41F2-80D8-A533CADB1A9C}" srcOrd="4" destOrd="0" presId="urn:microsoft.com/office/officeart/2005/8/layout/hProcess9"/>
    <dgm:cxn modelId="{C3E51116-E984-4524-9D1A-9684AD7DE89C}" type="presParOf" srcId="{91254067-C465-4393-94A2-0775C73978E8}" destId="{E19D75EA-C064-498D-BBAA-473FEB9B0AD2}" srcOrd="5" destOrd="0" presId="urn:microsoft.com/office/officeart/2005/8/layout/hProcess9"/>
    <dgm:cxn modelId="{64813DAF-D676-4463-966D-ADD4A9851FD4}" type="presParOf" srcId="{91254067-C465-4393-94A2-0775C73978E8}" destId="{02B21BBF-484C-4DD3-83EA-259793F3853F}" srcOrd="6" destOrd="0" presId="urn:microsoft.com/office/officeart/2005/8/layout/hProcess9"/>
    <dgm:cxn modelId="{EBA8AC79-D0BE-44A3-87CC-F8EBB798F9D6}" type="presParOf" srcId="{91254067-C465-4393-94A2-0775C73978E8}" destId="{1D1B1787-7EB6-4249-9254-B663334FAE94}" srcOrd="7" destOrd="0" presId="urn:microsoft.com/office/officeart/2005/8/layout/hProcess9"/>
    <dgm:cxn modelId="{412B5DFA-2807-4B2E-A08D-657E886BBE09}" type="presParOf" srcId="{91254067-C465-4393-94A2-0775C73978E8}" destId="{59783421-C03B-4E12-8620-5831BC8EBE8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AFD90C-8A15-49FF-AC8D-4D197AC626C6}" type="doc">
      <dgm:prSet loTypeId="urn:microsoft.com/office/officeart/2005/8/layout/hProcess9" loCatId="process" qsTypeId="urn:microsoft.com/office/officeart/2005/8/quickstyle/3d3" qsCatId="3D" csTypeId="urn:microsoft.com/office/officeart/2005/8/colors/accent2_3" csCatId="accent2" phldr="1"/>
      <dgm:spPr/>
    </dgm:pt>
    <dgm:pt modelId="{8E8992FC-0EB8-40A1-A5A4-35FD4D692AA9}">
      <dgm:prSet phldrT="[Testo]" custT="1"/>
      <dgm:spPr/>
      <dgm:t>
        <a:bodyPr/>
        <a:lstStyle/>
        <a:p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Get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to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know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my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study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course</a:t>
          </a:r>
          <a:r>
            <a:rPr lang="it-IT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regulations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359F15-30E0-4428-8363-032A96E8323E}" type="parTrans" cxnId="{888EB163-4556-4F17-801E-85293D891364}">
      <dgm:prSet/>
      <dgm:spPr/>
      <dgm:t>
        <a:bodyPr/>
        <a:lstStyle/>
        <a:p>
          <a:endParaRPr lang="it-IT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95E8D-38D0-4A9C-A736-D97BCCB8BA92}" type="sibTrans" cxnId="{888EB163-4556-4F17-801E-85293D891364}">
      <dgm:prSet/>
      <dgm:spPr/>
      <dgm:t>
        <a:bodyPr/>
        <a:lstStyle/>
        <a:p>
          <a:endParaRPr lang="it-IT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83EE6-8844-43B9-9B8D-539D2E5973C5}" type="pres">
      <dgm:prSet presAssocID="{5DAFD90C-8A15-49FF-AC8D-4D197AC626C6}" presName="CompostProcess" presStyleCnt="0">
        <dgm:presLayoutVars>
          <dgm:dir/>
          <dgm:resizeHandles val="exact"/>
        </dgm:presLayoutVars>
      </dgm:prSet>
      <dgm:spPr/>
    </dgm:pt>
    <dgm:pt modelId="{0B5F502D-2161-49CA-9F54-D9CC771016F0}" type="pres">
      <dgm:prSet presAssocID="{5DAFD90C-8A15-49FF-AC8D-4D197AC626C6}" presName="arrow" presStyleLbl="bgShp" presStyleIdx="0" presStyleCnt="1" custScaleX="45827" custScaleY="75043" custLinFactNeighborX="-33089" custLinFactNeighborY="610"/>
      <dgm:spPr/>
    </dgm:pt>
    <dgm:pt modelId="{91254067-C465-4393-94A2-0775C73978E8}" type="pres">
      <dgm:prSet presAssocID="{5DAFD90C-8A15-49FF-AC8D-4D197AC626C6}" presName="linearProcess" presStyleCnt="0"/>
      <dgm:spPr/>
    </dgm:pt>
    <dgm:pt modelId="{EDCADFC9-501A-401C-BBCA-A01CE0ED51CB}" type="pres">
      <dgm:prSet presAssocID="{8E8992FC-0EB8-40A1-A5A4-35FD4D692AA9}" presName="textNode" presStyleLbl="node1" presStyleIdx="0" presStyleCnt="1" custScaleX="59878" custScaleY="71272" custLinFactX="-141" custLinFactNeighborX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</dgm:ptLst>
  <dgm:cxnLst>
    <dgm:cxn modelId="{888EB163-4556-4F17-801E-85293D891364}" srcId="{5DAFD90C-8A15-49FF-AC8D-4D197AC626C6}" destId="{8E8992FC-0EB8-40A1-A5A4-35FD4D692AA9}" srcOrd="0" destOrd="0" parTransId="{BE359F15-30E0-4428-8363-032A96E8323E}" sibTransId="{AF695E8D-38D0-4A9C-A736-D97BCCB8BA92}"/>
    <dgm:cxn modelId="{B7487FA3-7EBC-471E-B0A2-807174A9AE64}" type="presOf" srcId="{8E8992FC-0EB8-40A1-A5A4-35FD4D692AA9}" destId="{EDCADFC9-501A-401C-BBCA-A01CE0ED51CB}" srcOrd="0" destOrd="0" presId="urn:microsoft.com/office/officeart/2005/8/layout/hProcess9"/>
    <dgm:cxn modelId="{893D2734-01F0-4E5A-8AFE-72A9478CDAE7}" type="presOf" srcId="{5DAFD90C-8A15-49FF-AC8D-4D197AC626C6}" destId="{A3983EE6-8844-43B9-9B8D-539D2E5973C5}" srcOrd="0" destOrd="0" presId="urn:microsoft.com/office/officeart/2005/8/layout/hProcess9"/>
    <dgm:cxn modelId="{66FE8271-5D72-4606-B981-4FEBA4F2DAA5}" type="presParOf" srcId="{A3983EE6-8844-43B9-9B8D-539D2E5973C5}" destId="{0B5F502D-2161-49CA-9F54-D9CC771016F0}" srcOrd="0" destOrd="0" presId="urn:microsoft.com/office/officeart/2005/8/layout/hProcess9"/>
    <dgm:cxn modelId="{22EE6D7A-99E4-492E-8332-7CF9F2ED08F7}" type="presParOf" srcId="{A3983EE6-8844-43B9-9B8D-539D2E5973C5}" destId="{91254067-C465-4393-94A2-0775C73978E8}" srcOrd="1" destOrd="0" presId="urn:microsoft.com/office/officeart/2005/8/layout/hProcess9"/>
    <dgm:cxn modelId="{359852D9-12D2-444B-93C4-728FE6B55D0E}" type="presParOf" srcId="{91254067-C465-4393-94A2-0775C73978E8}" destId="{EDCADFC9-501A-401C-BBCA-A01CE0ED51CB}" srcOrd="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50FFDB-8330-4BF1-8D6B-966AC28B15F6}" type="doc">
      <dgm:prSet loTypeId="urn:microsoft.com/office/officeart/2005/8/layout/list1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669581EA-1F0A-4ED7-A20F-DBD4766B1CD7}">
      <dgm:prSet phldrT="[Testo]" custT="1"/>
      <dgm:spPr/>
      <dgm:t>
        <a:bodyPr/>
        <a:lstStyle/>
        <a:p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When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58E14-4B39-42B1-BEB8-69DA778E35E3}" type="parTrans" cxnId="{3F5EFD05-7FB4-412A-AAFA-5FDF3D0A83C9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341C5-B8E8-486E-BF60-6522C65A4A90}" type="sibTrans" cxnId="{3F5EFD05-7FB4-412A-AAFA-5FDF3D0A83C9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B4298-A106-474F-99BF-B2D5FE8F5AE3}">
      <dgm:prSet phldrT="[Testo]" custT="1"/>
      <dgm:spPr/>
      <dgm:t>
        <a:bodyPr/>
        <a:lstStyle/>
        <a:p>
          <a:r>
            <a:rPr lang="it-IT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Where</a:t>
          </a:r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A0A67-422A-4F83-B85C-443CDDF3E5FD}" type="parTrans" cxnId="{123A9B1F-E941-4951-85CB-F62A6C32E9C8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BCD3-48E3-4644-9A0B-C3D6703527E9}" type="sibTrans" cxnId="{123A9B1F-E941-4951-85CB-F62A6C32E9C8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8C870-E8FB-44DF-8E3D-9680B6E8321E}">
      <dgm:prSet phldrT="[Testo]" custT="1"/>
      <dgm:spPr/>
      <dgm:t>
        <a:bodyPr/>
        <a:lstStyle/>
        <a:p>
          <a:r>
            <a:rPr lang="it-IT" sz="1600" dirty="0" smtClean="0">
              <a:latin typeface="Arial" panose="020B0604020202020204" pitchFamily="34" charset="0"/>
              <a:cs typeface="Arial" panose="020B0604020202020204" pitchFamily="34" charset="0"/>
            </a:rPr>
            <a:t>How long?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61B9F-A106-4E84-A424-FB6A401F1CFA}" type="parTrans" cxnId="{4D08A400-2F14-4CC6-B03F-88266D39756D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F7E47-4D1F-41E8-AB86-2652EFDECC9F}" type="sibTrans" cxnId="{4D08A400-2F14-4CC6-B03F-88266D39756D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88CA0-8A3B-4319-BF1C-BD12A13CE560}">
      <dgm:prSet phldrT="[Testo]" custT="1"/>
      <dgm:spPr/>
      <dgm:t>
        <a:bodyPr/>
        <a:lstStyle/>
        <a:p>
          <a:r>
            <a:rPr lang="it-IT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types</a:t>
          </a:r>
          <a:r>
            <a:rPr lang="it-IT" sz="16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31DF9-7049-464B-8F67-480A0B6B176D}" type="parTrans" cxnId="{084A95F8-FAAE-42E1-9620-D3C87DDA3175}">
      <dgm:prSet/>
      <dgm:spPr/>
      <dgm:t>
        <a:bodyPr/>
        <a:lstStyle/>
        <a:p>
          <a:endParaRPr lang="it-IT"/>
        </a:p>
      </dgm:t>
    </dgm:pt>
    <dgm:pt modelId="{AA574E4B-4E3B-47AA-A585-911A10204CD6}" type="sibTrans" cxnId="{084A95F8-FAAE-42E1-9620-D3C87DDA3175}">
      <dgm:prSet/>
      <dgm:spPr/>
      <dgm:t>
        <a:bodyPr/>
        <a:lstStyle/>
        <a:p>
          <a:endParaRPr lang="it-IT"/>
        </a:p>
      </dgm:t>
    </dgm:pt>
    <dgm:pt modelId="{6DBB7C5C-7929-486E-B4D8-5366B7C4CAC9}" type="pres">
      <dgm:prSet presAssocID="{1E50FFDB-8330-4BF1-8D6B-966AC28B15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CC34340-42AB-4BFE-8162-C90BB751FD1F}" type="pres">
      <dgm:prSet presAssocID="{669581EA-1F0A-4ED7-A20F-DBD4766B1CD7}" presName="parentLin" presStyleCnt="0"/>
      <dgm:spPr/>
    </dgm:pt>
    <dgm:pt modelId="{C8D5567B-212B-4D5C-917F-9DCC53106062}" type="pres">
      <dgm:prSet presAssocID="{669581EA-1F0A-4ED7-A20F-DBD4766B1CD7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1FE97B2B-9B8E-497D-BD7C-836797DB9AC2}" type="pres">
      <dgm:prSet presAssocID="{669581EA-1F0A-4ED7-A20F-DBD4766B1CD7}" presName="parentText" presStyleLbl="node1" presStyleIdx="0" presStyleCnt="4">
        <dgm:presLayoutVars>
          <dgm:chMax val="0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it-IT"/>
        </a:p>
      </dgm:t>
    </dgm:pt>
    <dgm:pt modelId="{F53E5544-695D-4449-9570-0F5FA2014A3C}" type="pres">
      <dgm:prSet presAssocID="{669581EA-1F0A-4ED7-A20F-DBD4766B1CD7}" presName="negativeSpace" presStyleCnt="0"/>
      <dgm:spPr/>
    </dgm:pt>
    <dgm:pt modelId="{52263E1E-7B49-458C-9B37-B71BFC4CB842}" type="pres">
      <dgm:prSet presAssocID="{669581EA-1F0A-4ED7-A20F-DBD4766B1CD7}" presName="childText" presStyleLbl="conFgAcc1" presStyleIdx="0" presStyleCnt="4" custLinFactNeighborY="-30259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  <dgm:pt modelId="{5784DBF1-F16A-4800-995F-33CC12DC03BF}" type="pres">
      <dgm:prSet presAssocID="{46A341C5-B8E8-486E-BF60-6522C65A4A90}" presName="spaceBetweenRectangles" presStyleCnt="0"/>
      <dgm:spPr/>
    </dgm:pt>
    <dgm:pt modelId="{8F9D757B-4CD5-4F29-BAB8-946AFAE8B624}" type="pres">
      <dgm:prSet presAssocID="{2A1B4298-A106-474F-99BF-B2D5FE8F5AE3}" presName="parentLin" presStyleCnt="0"/>
      <dgm:spPr/>
    </dgm:pt>
    <dgm:pt modelId="{F79540BF-B46F-4D9B-97FB-1D516C10ED10}" type="pres">
      <dgm:prSet presAssocID="{2A1B4298-A106-474F-99BF-B2D5FE8F5AE3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E57E1E28-6422-441C-A6E8-EC2CA09E2BE9}" type="pres">
      <dgm:prSet presAssocID="{2A1B4298-A106-474F-99BF-B2D5FE8F5AE3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EAF42C28-AFA3-4729-B407-1C0970F2362A}" type="pres">
      <dgm:prSet presAssocID="{2A1B4298-A106-474F-99BF-B2D5FE8F5AE3}" presName="negativeSpace" presStyleCnt="0"/>
      <dgm:spPr/>
    </dgm:pt>
    <dgm:pt modelId="{76CAF4FD-50D7-4971-BEC2-2A0B16E09A48}" type="pres">
      <dgm:prSet presAssocID="{2A1B4298-A106-474F-99BF-B2D5FE8F5AE3}" presName="childText" presStyleLbl="conFgAcc1" presStyleIdx="1" presStyleCnt="4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D47F1853-57D8-4A4C-B8FE-7D5EA4DD0DD9}" type="pres">
      <dgm:prSet presAssocID="{B40ABCD3-48E3-4644-9A0B-C3D6703527E9}" presName="spaceBetweenRectangles" presStyleCnt="0"/>
      <dgm:spPr/>
    </dgm:pt>
    <dgm:pt modelId="{85EEBF39-9EEE-45BF-8DAB-A105A1CA287E}" type="pres">
      <dgm:prSet presAssocID="{8B08C870-E8FB-44DF-8E3D-9680B6E8321E}" presName="parentLin" presStyleCnt="0"/>
      <dgm:spPr/>
    </dgm:pt>
    <dgm:pt modelId="{000132E7-5B55-4A28-9B0A-580FBE84D048}" type="pres">
      <dgm:prSet presAssocID="{8B08C870-E8FB-44DF-8E3D-9680B6E8321E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40044775-266A-4B6B-BD31-4D77467F00BF}" type="pres">
      <dgm:prSet presAssocID="{8B08C870-E8FB-44DF-8E3D-9680B6E8321E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6899237C-A3D1-49CA-91A2-F1716F1A5AC1}" type="pres">
      <dgm:prSet presAssocID="{8B08C870-E8FB-44DF-8E3D-9680B6E8321E}" presName="negativeSpace" presStyleCnt="0"/>
      <dgm:spPr/>
    </dgm:pt>
    <dgm:pt modelId="{48726096-3CE3-49F0-B25D-4FF7E6BC2975}" type="pres">
      <dgm:prSet presAssocID="{8B08C870-E8FB-44DF-8E3D-9680B6E8321E}" presName="childText" presStyleLbl="conFgAcc1" presStyleIdx="2" presStyleCnt="4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  <dgm:pt modelId="{2CFB7ED9-29E5-49A1-A2BD-0EBE44972CAA}" type="pres">
      <dgm:prSet presAssocID="{3CFF7E47-4D1F-41E8-AB86-2652EFDECC9F}" presName="spaceBetweenRectangles" presStyleCnt="0"/>
      <dgm:spPr/>
    </dgm:pt>
    <dgm:pt modelId="{EEC141A2-D365-4CCB-9668-6103B98B19FA}" type="pres">
      <dgm:prSet presAssocID="{95E88CA0-8A3B-4319-BF1C-BD12A13CE560}" presName="parentLin" presStyleCnt="0"/>
      <dgm:spPr/>
    </dgm:pt>
    <dgm:pt modelId="{F327C054-8E51-42D1-9FDC-88714E4D6E2D}" type="pres">
      <dgm:prSet presAssocID="{95E88CA0-8A3B-4319-BF1C-BD12A13CE560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C84042A7-8F04-40C3-96B7-DFA2CD5D2177}" type="pres">
      <dgm:prSet presAssocID="{95E88CA0-8A3B-4319-BF1C-BD12A13CE560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4F8690E9-1831-46CE-91CA-01E2FDCCC4D5}" type="pres">
      <dgm:prSet presAssocID="{95E88CA0-8A3B-4319-BF1C-BD12A13CE560}" presName="negativeSpace" presStyleCnt="0"/>
      <dgm:spPr/>
    </dgm:pt>
    <dgm:pt modelId="{278D1998-74E7-40C4-B210-4CA822193AF6}" type="pres">
      <dgm:prSet presAssocID="{95E88CA0-8A3B-4319-BF1C-BD12A13CE560}" presName="childText" presStyleLbl="conFgAcc1" presStyleIdx="3" presStyleCnt="4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</dgm:ptLst>
  <dgm:cxnLst>
    <dgm:cxn modelId="{5456FFC8-E8B5-4D05-BF00-F848A987B558}" type="presOf" srcId="{1E50FFDB-8330-4BF1-8D6B-966AC28B15F6}" destId="{6DBB7C5C-7929-486E-B4D8-5366B7C4CAC9}" srcOrd="0" destOrd="0" presId="urn:microsoft.com/office/officeart/2005/8/layout/list1"/>
    <dgm:cxn modelId="{084A95F8-FAAE-42E1-9620-D3C87DDA3175}" srcId="{1E50FFDB-8330-4BF1-8D6B-966AC28B15F6}" destId="{95E88CA0-8A3B-4319-BF1C-BD12A13CE560}" srcOrd="3" destOrd="0" parTransId="{71A31DF9-7049-464B-8F67-480A0B6B176D}" sibTransId="{AA574E4B-4E3B-47AA-A585-911A10204CD6}"/>
    <dgm:cxn modelId="{2D730968-0DE0-41DF-BDBA-5C4568691E8E}" type="presOf" srcId="{95E88CA0-8A3B-4319-BF1C-BD12A13CE560}" destId="{C84042A7-8F04-40C3-96B7-DFA2CD5D2177}" srcOrd="1" destOrd="0" presId="urn:microsoft.com/office/officeart/2005/8/layout/list1"/>
    <dgm:cxn modelId="{D1A46573-0AEB-4791-833C-3F917C197BC9}" type="presOf" srcId="{95E88CA0-8A3B-4319-BF1C-BD12A13CE560}" destId="{F327C054-8E51-42D1-9FDC-88714E4D6E2D}" srcOrd="0" destOrd="0" presId="urn:microsoft.com/office/officeart/2005/8/layout/list1"/>
    <dgm:cxn modelId="{3F5EFD05-7FB4-412A-AAFA-5FDF3D0A83C9}" srcId="{1E50FFDB-8330-4BF1-8D6B-966AC28B15F6}" destId="{669581EA-1F0A-4ED7-A20F-DBD4766B1CD7}" srcOrd="0" destOrd="0" parTransId="{09C58E14-4B39-42B1-BEB8-69DA778E35E3}" sibTransId="{46A341C5-B8E8-486E-BF60-6522C65A4A90}"/>
    <dgm:cxn modelId="{85AA60D2-7ECD-4100-BDD5-B4008B3682F1}" type="presOf" srcId="{8B08C870-E8FB-44DF-8E3D-9680B6E8321E}" destId="{40044775-266A-4B6B-BD31-4D77467F00BF}" srcOrd="1" destOrd="0" presId="urn:microsoft.com/office/officeart/2005/8/layout/list1"/>
    <dgm:cxn modelId="{207FE35F-C9D5-4DEB-8832-4035B61574DB}" type="presOf" srcId="{669581EA-1F0A-4ED7-A20F-DBD4766B1CD7}" destId="{1FE97B2B-9B8E-497D-BD7C-836797DB9AC2}" srcOrd="1" destOrd="0" presId="urn:microsoft.com/office/officeart/2005/8/layout/list1"/>
    <dgm:cxn modelId="{D5FE2BC3-CCF0-4769-86DD-9CB131410F19}" type="presOf" srcId="{669581EA-1F0A-4ED7-A20F-DBD4766B1CD7}" destId="{C8D5567B-212B-4D5C-917F-9DCC53106062}" srcOrd="0" destOrd="0" presId="urn:microsoft.com/office/officeart/2005/8/layout/list1"/>
    <dgm:cxn modelId="{123A9B1F-E941-4951-85CB-F62A6C32E9C8}" srcId="{1E50FFDB-8330-4BF1-8D6B-966AC28B15F6}" destId="{2A1B4298-A106-474F-99BF-B2D5FE8F5AE3}" srcOrd="1" destOrd="0" parTransId="{8F5A0A67-422A-4F83-B85C-443CDDF3E5FD}" sibTransId="{B40ABCD3-48E3-4644-9A0B-C3D6703527E9}"/>
    <dgm:cxn modelId="{CFCD6BDA-8F5F-4394-BBEC-10775E9320DF}" type="presOf" srcId="{2A1B4298-A106-474F-99BF-B2D5FE8F5AE3}" destId="{F79540BF-B46F-4D9B-97FB-1D516C10ED10}" srcOrd="0" destOrd="0" presId="urn:microsoft.com/office/officeart/2005/8/layout/list1"/>
    <dgm:cxn modelId="{64FD7966-E5F9-499A-A89D-EE9B70B081D0}" type="presOf" srcId="{2A1B4298-A106-474F-99BF-B2D5FE8F5AE3}" destId="{E57E1E28-6422-441C-A6E8-EC2CA09E2BE9}" srcOrd="1" destOrd="0" presId="urn:microsoft.com/office/officeart/2005/8/layout/list1"/>
    <dgm:cxn modelId="{4D08A400-2F14-4CC6-B03F-88266D39756D}" srcId="{1E50FFDB-8330-4BF1-8D6B-966AC28B15F6}" destId="{8B08C870-E8FB-44DF-8E3D-9680B6E8321E}" srcOrd="2" destOrd="0" parTransId="{5BE61B9F-A106-4E84-A424-FB6A401F1CFA}" sibTransId="{3CFF7E47-4D1F-41E8-AB86-2652EFDECC9F}"/>
    <dgm:cxn modelId="{2FB9E8DE-A429-43D7-8825-2749128EAEE0}" type="presOf" srcId="{8B08C870-E8FB-44DF-8E3D-9680B6E8321E}" destId="{000132E7-5B55-4A28-9B0A-580FBE84D048}" srcOrd="0" destOrd="0" presId="urn:microsoft.com/office/officeart/2005/8/layout/list1"/>
    <dgm:cxn modelId="{22C437FD-0D0B-489D-A0D1-7AD77F31F296}" type="presParOf" srcId="{6DBB7C5C-7929-486E-B4D8-5366B7C4CAC9}" destId="{0CC34340-42AB-4BFE-8162-C90BB751FD1F}" srcOrd="0" destOrd="0" presId="urn:microsoft.com/office/officeart/2005/8/layout/list1"/>
    <dgm:cxn modelId="{4FD34B36-26C3-4023-BDE8-3F66118D5623}" type="presParOf" srcId="{0CC34340-42AB-4BFE-8162-C90BB751FD1F}" destId="{C8D5567B-212B-4D5C-917F-9DCC53106062}" srcOrd="0" destOrd="0" presId="urn:microsoft.com/office/officeart/2005/8/layout/list1"/>
    <dgm:cxn modelId="{AFB1CFAB-6D02-43DA-A383-7A248353E14B}" type="presParOf" srcId="{0CC34340-42AB-4BFE-8162-C90BB751FD1F}" destId="{1FE97B2B-9B8E-497D-BD7C-836797DB9AC2}" srcOrd="1" destOrd="0" presId="urn:microsoft.com/office/officeart/2005/8/layout/list1"/>
    <dgm:cxn modelId="{14DDDB92-97CE-4492-BFA3-02F8872A195E}" type="presParOf" srcId="{6DBB7C5C-7929-486E-B4D8-5366B7C4CAC9}" destId="{F53E5544-695D-4449-9570-0F5FA2014A3C}" srcOrd="1" destOrd="0" presId="urn:microsoft.com/office/officeart/2005/8/layout/list1"/>
    <dgm:cxn modelId="{42962781-9317-41EC-B8B8-442A322C014E}" type="presParOf" srcId="{6DBB7C5C-7929-486E-B4D8-5366B7C4CAC9}" destId="{52263E1E-7B49-458C-9B37-B71BFC4CB842}" srcOrd="2" destOrd="0" presId="urn:microsoft.com/office/officeart/2005/8/layout/list1"/>
    <dgm:cxn modelId="{7070E105-5AA1-49DC-B0AF-51B2B83F92E0}" type="presParOf" srcId="{6DBB7C5C-7929-486E-B4D8-5366B7C4CAC9}" destId="{5784DBF1-F16A-4800-995F-33CC12DC03BF}" srcOrd="3" destOrd="0" presId="urn:microsoft.com/office/officeart/2005/8/layout/list1"/>
    <dgm:cxn modelId="{52295669-AC77-43E7-8668-9DA4DFFADC31}" type="presParOf" srcId="{6DBB7C5C-7929-486E-B4D8-5366B7C4CAC9}" destId="{8F9D757B-4CD5-4F29-BAB8-946AFAE8B624}" srcOrd="4" destOrd="0" presId="urn:microsoft.com/office/officeart/2005/8/layout/list1"/>
    <dgm:cxn modelId="{FE1F5FF7-08B0-42F2-B431-41CE14564230}" type="presParOf" srcId="{8F9D757B-4CD5-4F29-BAB8-946AFAE8B624}" destId="{F79540BF-B46F-4D9B-97FB-1D516C10ED10}" srcOrd="0" destOrd="0" presId="urn:microsoft.com/office/officeart/2005/8/layout/list1"/>
    <dgm:cxn modelId="{CADE76A6-4843-4472-BDA3-11C4F1EA9BB6}" type="presParOf" srcId="{8F9D757B-4CD5-4F29-BAB8-946AFAE8B624}" destId="{E57E1E28-6422-441C-A6E8-EC2CA09E2BE9}" srcOrd="1" destOrd="0" presId="urn:microsoft.com/office/officeart/2005/8/layout/list1"/>
    <dgm:cxn modelId="{5B35B33F-3754-46CE-A6C7-64BABBC47A70}" type="presParOf" srcId="{6DBB7C5C-7929-486E-B4D8-5366B7C4CAC9}" destId="{EAF42C28-AFA3-4729-B407-1C0970F2362A}" srcOrd="5" destOrd="0" presId="urn:microsoft.com/office/officeart/2005/8/layout/list1"/>
    <dgm:cxn modelId="{A82E0787-0AA0-4471-B3CF-7BA1F2AE6F63}" type="presParOf" srcId="{6DBB7C5C-7929-486E-B4D8-5366B7C4CAC9}" destId="{76CAF4FD-50D7-4971-BEC2-2A0B16E09A48}" srcOrd="6" destOrd="0" presId="urn:microsoft.com/office/officeart/2005/8/layout/list1"/>
    <dgm:cxn modelId="{1159AEC7-A2B7-4C5B-A457-7E62518B5B0B}" type="presParOf" srcId="{6DBB7C5C-7929-486E-B4D8-5366B7C4CAC9}" destId="{D47F1853-57D8-4A4C-B8FE-7D5EA4DD0DD9}" srcOrd="7" destOrd="0" presId="urn:microsoft.com/office/officeart/2005/8/layout/list1"/>
    <dgm:cxn modelId="{DD988A6C-938C-4B9B-A0D5-3A7A549505FA}" type="presParOf" srcId="{6DBB7C5C-7929-486E-B4D8-5366B7C4CAC9}" destId="{85EEBF39-9EEE-45BF-8DAB-A105A1CA287E}" srcOrd="8" destOrd="0" presId="urn:microsoft.com/office/officeart/2005/8/layout/list1"/>
    <dgm:cxn modelId="{B9D96C06-A0F0-4EBE-88B7-31D563016411}" type="presParOf" srcId="{85EEBF39-9EEE-45BF-8DAB-A105A1CA287E}" destId="{000132E7-5B55-4A28-9B0A-580FBE84D048}" srcOrd="0" destOrd="0" presId="urn:microsoft.com/office/officeart/2005/8/layout/list1"/>
    <dgm:cxn modelId="{942066FA-F8C7-4A2F-8043-9B486F6B7090}" type="presParOf" srcId="{85EEBF39-9EEE-45BF-8DAB-A105A1CA287E}" destId="{40044775-266A-4B6B-BD31-4D77467F00BF}" srcOrd="1" destOrd="0" presId="urn:microsoft.com/office/officeart/2005/8/layout/list1"/>
    <dgm:cxn modelId="{455C00A1-24BE-4969-B664-9D50FA6928B5}" type="presParOf" srcId="{6DBB7C5C-7929-486E-B4D8-5366B7C4CAC9}" destId="{6899237C-A3D1-49CA-91A2-F1716F1A5AC1}" srcOrd="9" destOrd="0" presId="urn:microsoft.com/office/officeart/2005/8/layout/list1"/>
    <dgm:cxn modelId="{2192164C-D69B-4112-A2EE-9D2CF68ACFD0}" type="presParOf" srcId="{6DBB7C5C-7929-486E-B4D8-5366B7C4CAC9}" destId="{48726096-3CE3-49F0-B25D-4FF7E6BC2975}" srcOrd="10" destOrd="0" presId="urn:microsoft.com/office/officeart/2005/8/layout/list1"/>
    <dgm:cxn modelId="{F98AFCF8-1BF8-483F-8C19-722E0311393D}" type="presParOf" srcId="{6DBB7C5C-7929-486E-B4D8-5366B7C4CAC9}" destId="{2CFB7ED9-29E5-49A1-A2BD-0EBE44972CAA}" srcOrd="11" destOrd="0" presId="urn:microsoft.com/office/officeart/2005/8/layout/list1"/>
    <dgm:cxn modelId="{9A397F7A-09D3-438D-A8BE-43D49A20B6A9}" type="presParOf" srcId="{6DBB7C5C-7929-486E-B4D8-5366B7C4CAC9}" destId="{EEC141A2-D365-4CCB-9668-6103B98B19FA}" srcOrd="12" destOrd="0" presId="urn:microsoft.com/office/officeart/2005/8/layout/list1"/>
    <dgm:cxn modelId="{36E7FA7D-846C-4F85-917A-B866E7D6A9AB}" type="presParOf" srcId="{EEC141A2-D365-4CCB-9668-6103B98B19FA}" destId="{F327C054-8E51-42D1-9FDC-88714E4D6E2D}" srcOrd="0" destOrd="0" presId="urn:microsoft.com/office/officeart/2005/8/layout/list1"/>
    <dgm:cxn modelId="{6C38F4A4-6E53-4488-B230-C26EC8DEC68A}" type="presParOf" srcId="{EEC141A2-D365-4CCB-9668-6103B98B19FA}" destId="{C84042A7-8F04-40C3-96B7-DFA2CD5D2177}" srcOrd="1" destOrd="0" presId="urn:microsoft.com/office/officeart/2005/8/layout/list1"/>
    <dgm:cxn modelId="{D68623B0-6474-4F6F-96B4-0DAF84F14268}" type="presParOf" srcId="{6DBB7C5C-7929-486E-B4D8-5366B7C4CAC9}" destId="{4F8690E9-1831-46CE-91CA-01E2FDCCC4D5}" srcOrd="13" destOrd="0" presId="urn:microsoft.com/office/officeart/2005/8/layout/list1"/>
    <dgm:cxn modelId="{51D926A5-B466-459D-AB1F-58E50299ECB2}" type="presParOf" srcId="{6DBB7C5C-7929-486E-B4D8-5366B7C4CAC9}" destId="{278D1998-74E7-40C4-B210-4CA822193AF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AFD90C-8A15-49FF-AC8D-4D197AC626C6}" type="doc">
      <dgm:prSet loTypeId="urn:microsoft.com/office/officeart/2005/8/layout/hProcess9" loCatId="process" qsTypeId="urn:microsoft.com/office/officeart/2005/8/quickstyle/3d3" qsCatId="3D" csTypeId="urn:microsoft.com/office/officeart/2005/8/colors/accent2_3" csCatId="accent2" phldr="1"/>
      <dgm:spPr/>
    </dgm:pt>
    <dgm:pt modelId="{8E8992FC-0EB8-40A1-A5A4-35FD4D692AA9}">
      <dgm:prSet phldrT="[Testo]" custT="1"/>
      <dgm:spPr>
        <a:solidFill>
          <a:srgbClr val="C0504D">
            <a:shade val="80000"/>
            <a:hueOff val="-8968"/>
            <a:satOff val="-1006"/>
            <a:lumOff val="642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 smtClean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Look for</a:t>
          </a:r>
          <a:endParaRPr lang="it-IT" sz="16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E359F15-30E0-4428-8363-032A96E8323E}" type="parTrans" cxnId="{888EB163-4556-4F17-801E-85293D891364}">
      <dgm:prSet/>
      <dgm:spPr/>
      <dgm:t>
        <a:bodyPr/>
        <a:lstStyle/>
        <a:p>
          <a:endParaRPr lang="it-IT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95E8D-38D0-4A9C-A736-D97BCCB8BA92}" type="sibTrans" cxnId="{888EB163-4556-4F17-801E-85293D891364}">
      <dgm:prSet/>
      <dgm:spPr/>
      <dgm:t>
        <a:bodyPr/>
        <a:lstStyle/>
        <a:p>
          <a:endParaRPr lang="it-IT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83EE6-8844-43B9-9B8D-539D2E5973C5}" type="pres">
      <dgm:prSet presAssocID="{5DAFD90C-8A15-49FF-AC8D-4D197AC626C6}" presName="CompostProcess" presStyleCnt="0">
        <dgm:presLayoutVars>
          <dgm:dir/>
          <dgm:resizeHandles val="exact"/>
        </dgm:presLayoutVars>
      </dgm:prSet>
      <dgm:spPr/>
    </dgm:pt>
    <dgm:pt modelId="{0B5F502D-2161-49CA-9F54-D9CC771016F0}" type="pres">
      <dgm:prSet presAssocID="{5DAFD90C-8A15-49FF-AC8D-4D197AC626C6}" presName="arrow" presStyleLbl="bgShp" presStyleIdx="0" presStyleCnt="1" custScaleX="39698" custScaleY="67244" custLinFactNeighborX="-24297" custLinFactNeighborY="-706"/>
      <dgm:spPr/>
    </dgm:pt>
    <dgm:pt modelId="{91254067-C465-4393-94A2-0775C73978E8}" type="pres">
      <dgm:prSet presAssocID="{5DAFD90C-8A15-49FF-AC8D-4D197AC626C6}" presName="linearProcess" presStyleCnt="0"/>
      <dgm:spPr/>
    </dgm:pt>
    <dgm:pt modelId="{EDCADFC9-501A-401C-BBCA-A01CE0ED51CB}" type="pres">
      <dgm:prSet presAssocID="{8E8992FC-0EB8-40A1-A5A4-35FD4D692AA9}" presName="textNode" presStyleLbl="node1" presStyleIdx="0" presStyleCnt="1" custScaleX="47101" custScaleY="69949" custLinFactNeighborX="-80202" custLinFactNeighborY="-3192">
        <dgm:presLayoutVars>
          <dgm:bulletEnabled val="1"/>
        </dgm:presLayoutVars>
      </dgm:prSet>
      <dgm:spPr>
        <a:xfrm>
          <a:off x="353795" y="1245384"/>
          <a:ext cx="1292074" cy="1307449"/>
        </a:xfrm>
        <a:prstGeom prst="rect">
          <a:avLst/>
        </a:prstGeom>
      </dgm:spPr>
      <dgm:t>
        <a:bodyPr/>
        <a:lstStyle/>
        <a:p>
          <a:endParaRPr lang="it-IT"/>
        </a:p>
      </dgm:t>
    </dgm:pt>
  </dgm:ptLst>
  <dgm:cxnLst>
    <dgm:cxn modelId="{888EB163-4556-4F17-801E-85293D891364}" srcId="{5DAFD90C-8A15-49FF-AC8D-4D197AC626C6}" destId="{8E8992FC-0EB8-40A1-A5A4-35FD4D692AA9}" srcOrd="0" destOrd="0" parTransId="{BE359F15-30E0-4428-8363-032A96E8323E}" sibTransId="{AF695E8D-38D0-4A9C-A736-D97BCCB8BA92}"/>
    <dgm:cxn modelId="{B7487FA3-7EBC-471E-B0A2-807174A9AE64}" type="presOf" srcId="{8E8992FC-0EB8-40A1-A5A4-35FD4D692AA9}" destId="{EDCADFC9-501A-401C-BBCA-A01CE0ED51CB}" srcOrd="0" destOrd="0" presId="urn:microsoft.com/office/officeart/2005/8/layout/hProcess9"/>
    <dgm:cxn modelId="{893D2734-01F0-4E5A-8AFE-72A9478CDAE7}" type="presOf" srcId="{5DAFD90C-8A15-49FF-AC8D-4D197AC626C6}" destId="{A3983EE6-8844-43B9-9B8D-539D2E5973C5}" srcOrd="0" destOrd="0" presId="urn:microsoft.com/office/officeart/2005/8/layout/hProcess9"/>
    <dgm:cxn modelId="{66FE8271-5D72-4606-B981-4FEBA4F2DAA5}" type="presParOf" srcId="{A3983EE6-8844-43B9-9B8D-539D2E5973C5}" destId="{0B5F502D-2161-49CA-9F54-D9CC771016F0}" srcOrd="0" destOrd="0" presId="urn:microsoft.com/office/officeart/2005/8/layout/hProcess9"/>
    <dgm:cxn modelId="{22EE6D7A-99E4-492E-8332-7CF9F2ED08F7}" type="presParOf" srcId="{A3983EE6-8844-43B9-9B8D-539D2E5973C5}" destId="{91254067-C465-4393-94A2-0775C73978E8}" srcOrd="1" destOrd="0" presId="urn:microsoft.com/office/officeart/2005/8/layout/hProcess9"/>
    <dgm:cxn modelId="{359852D9-12D2-444B-93C4-728FE6B55D0E}" type="presParOf" srcId="{91254067-C465-4393-94A2-0775C73978E8}" destId="{EDCADFC9-501A-401C-BBCA-A01CE0ED51CB}" srcOrd="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4DB4F-E4D6-4673-A235-983C60263480}">
      <dsp:nvSpPr>
        <dsp:cNvPr id="0" name=""/>
        <dsp:cNvSpPr/>
      </dsp:nvSpPr>
      <dsp:spPr>
        <a:xfrm>
          <a:off x="4418391" y="1"/>
          <a:ext cx="1635722" cy="1635722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>
              <a:latin typeface="Arial" panose="020B0604020202020204" pitchFamily="34" charset="0"/>
              <a:cs typeface="Arial" panose="020B0604020202020204" pitchFamily="34" charset="0"/>
            </a:rPr>
            <a:t>TIROCINIO</a:t>
          </a:r>
        </a:p>
      </dsp:txBody>
      <dsp:txXfrm>
        <a:off x="4418391" y="1"/>
        <a:ext cx="1635722" cy="1635722"/>
      </dsp:txXfrm>
    </dsp:sp>
    <dsp:sp modelId="{3A4D1F11-D670-4C44-8E25-149DB52EE047}">
      <dsp:nvSpPr>
        <dsp:cNvPr id="0" name=""/>
        <dsp:cNvSpPr/>
      </dsp:nvSpPr>
      <dsp:spPr>
        <a:xfrm rot="2721549">
          <a:off x="5872308" y="1403224"/>
          <a:ext cx="429204" cy="552056"/>
        </a:xfrm>
        <a:prstGeom prst="mathEqual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500" kern="1200"/>
        </a:p>
      </dsp:txBody>
      <dsp:txXfrm>
        <a:off x="5891451" y="1467827"/>
        <a:ext cx="300443" cy="331234"/>
      </dsp:txXfrm>
    </dsp:sp>
    <dsp:sp modelId="{AE1C3FDB-7D52-4D53-A481-BD393076C2FC}">
      <dsp:nvSpPr>
        <dsp:cNvPr id="0" name=""/>
        <dsp:cNvSpPr/>
      </dsp:nvSpPr>
      <dsp:spPr>
        <a:xfrm>
          <a:off x="6136777" y="1740066"/>
          <a:ext cx="1635722" cy="1635722"/>
        </a:xfrm>
        <a:prstGeom prst="rect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STAGE</a:t>
          </a:r>
        </a:p>
      </dsp:txBody>
      <dsp:txXfrm>
        <a:off x="6136777" y="1740066"/>
        <a:ext cx="1635722" cy="1635722"/>
      </dsp:txXfrm>
    </dsp:sp>
    <dsp:sp modelId="{F34A0DFA-7632-464F-AE72-B3D04A858459}">
      <dsp:nvSpPr>
        <dsp:cNvPr id="0" name=""/>
        <dsp:cNvSpPr/>
      </dsp:nvSpPr>
      <dsp:spPr>
        <a:xfrm rot="8110129">
          <a:off x="5898911" y="3125624"/>
          <a:ext cx="414030" cy="552056"/>
        </a:xfrm>
        <a:prstGeom prst="mathEqual">
          <a:avLst/>
        </a:prstGeom>
        <a:solidFill>
          <a:schemeClr val="accent2">
            <a:shade val="90000"/>
            <a:hueOff val="-20501"/>
            <a:satOff val="-3472"/>
            <a:lumOff val="160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500" kern="1200"/>
        </a:p>
      </dsp:txBody>
      <dsp:txXfrm rot="10800000">
        <a:off x="6005059" y="3192250"/>
        <a:ext cx="289821" cy="331234"/>
      </dsp:txXfrm>
    </dsp:sp>
    <dsp:sp modelId="{229345E2-8100-4D46-B1DC-5DDCD48645C1}">
      <dsp:nvSpPr>
        <dsp:cNvPr id="0" name=""/>
        <dsp:cNvSpPr/>
      </dsp:nvSpPr>
      <dsp:spPr>
        <a:xfrm>
          <a:off x="4278909" y="3478996"/>
          <a:ext cx="1853044" cy="1635722"/>
        </a:xfrm>
        <a:prstGeom prst="rect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>
              <a:latin typeface="Arial" panose="020B0604020202020204" pitchFamily="34" charset="0"/>
              <a:cs typeface="Arial" panose="020B0604020202020204" pitchFamily="34" charset="0"/>
            </a:rPr>
            <a:t>INTERNSHIP</a:t>
          </a:r>
        </a:p>
      </dsp:txBody>
      <dsp:txXfrm>
        <a:off x="4278909" y="3478996"/>
        <a:ext cx="1853044" cy="1635722"/>
      </dsp:txXfrm>
    </dsp:sp>
    <dsp:sp modelId="{65A2ECBE-FE87-458F-ABB1-5DA13E67BC78}">
      <dsp:nvSpPr>
        <dsp:cNvPr id="0" name=""/>
        <dsp:cNvSpPr/>
      </dsp:nvSpPr>
      <dsp:spPr>
        <a:xfrm rot="13500000">
          <a:off x="4150197" y="3158296"/>
          <a:ext cx="385402" cy="552056"/>
        </a:xfrm>
        <a:prstGeom prst="mathEqual">
          <a:avLst/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500" kern="1200"/>
        </a:p>
      </dsp:txBody>
      <dsp:txXfrm rot="10800000">
        <a:off x="4248886" y="3309585"/>
        <a:ext cx="269781" cy="331234"/>
      </dsp:txXfrm>
    </dsp:sp>
    <dsp:sp modelId="{E4CFC029-7AB9-47BD-81E1-4AE3CE1254C5}">
      <dsp:nvSpPr>
        <dsp:cNvPr id="0" name=""/>
        <dsp:cNvSpPr/>
      </dsp:nvSpPr>
      <dsp:spPr>
        <a:xfrm>
          <a:off x="2545345" y="1740066"/>
          <a:ext cx="1842314" cy="1635722"/>
        </a:xfrm>
        <a:prstGeom prst="rect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>
              <a:latin typeface="Arial" panose="020B0604020202020204" pitchFamily="34" charset="0"/>
              <a:cs typeface="Arial" panose="020B0604020202020204" pitchFamily="34" charset="0"/>
            </a:rPr>
            <a:t>TRAINEESHIP</a:t>
          </a:r>
        </a:p>
      </dsp:txBody>
      <dsp:txXfrm>
        <a:off x="2545345" y="1740066"/>
        <a:ext cx="1842314" cy="1635722"/>
      </dsp:txXfrm>
    </dsp:sp>
    <dsp:sp modelId="{EE10CC62-A78F-4DE6-9DE5-6837FE7D42DB}">
      <dsp:nvSpPr>
        <dsp:cNvPr id="0" name=""/>
        <dsp:cNvSpPr/>
      </dsp:nvSpPr>
      <dsp:spPr>
        <a:xfrm rot="18929075">
          <a:off x="4148387" y="1403462"/>
          <a:ext cx="423076" cy="552056"/>
        </a:xfrm>
        <a:prstGeom prst="mathEqual">
          <a:avLst/>
        </a:prstGeom>
        <a:solidFill>
          <a:schemeClr val="accent2">
            <a:shade val="90000"/>
            <a:hueOff val="-20501"/>
            <a:satOff val="-3472"/>
            <a:lumOff val="160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500" kern="1200"/>
        </a:p>
      </dsp:txBody>
      <dsp:txXfrm>
        <a:off x="4166597" y="1558366"/>
        <a:ext cx="296153" cy="3312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63E1E-7B49-458C-9B37-B71BFC4CB842}">
      <dsp:nvSpPr>
        <dsp:cNvPr id="0" name=""/>
        <dsp:cNvSpPr/>
      </dsp:nvSpPr>
      <dsp:spPr>
        <a:xfrm>
          <a:off x="0" y="213483"/>
          <a:ext cx="2971800" cy="378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97B2B-9B8E-497D-BD7C-836797DB9AC2}">
      <dsp:nvSpPr>
        <dsp:cNvPr id="0" name=""/>
        <dsp:cNvSpPr/>
      </dsp:nvSpPr>
      <dsp:spPr>
        <a:xfrm>
          <a:off x="148590" y="16593"/>
          <a:ext cx="2080260" cy="442800"/>
        </a:xfrm>
        <a:prstGeom prst="flowChartProcess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How in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advance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90" y="16593"/>
        <a:ext cx="2080260" cy="442800"/>
      </dsp:txXfrm>
    </dsp:sp>
    <dsp:sp modelId="{76CAF4FD-50D7-4971-BEC2-2A0B16E09A48}">
      <dsp:nvSpPr>
        <dsp:cNvPr id="0" name=""/>
        <dsp:cNvSpPr/>
      </dsp:nvSpPr>
      <dsp:spPr>
        <a:xfrm>
          <a:off x="0" y="918393"/>
          <a:ext cx="2971800" cy="3780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E1E28-6422-441C-A6E8-EC2CA09E2BE9}">
      <dsp:nvSpPr>
        <dsp:cNvPr id="0" name=""/>
        <dsp:cNvSpPr/>
      </dsp:nvSpPr>
      <dsp:spPr>
        <a:xfrm>
          <a:off x="148590" y="696993"/>
          <a:ext cx="2080260" cy="442800"/>
        </a:xfrm>
        <a:prstGeom prst="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Through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channels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90" y="696993"/>
        <a:ext cx="2080260" cy="442800"/>
      </dsp:txXfrm>
    </dsp:sp>
    <dsp:sp modelId="{48726096-3CE3-49F0-B25D-4FF7E6BC2975}">
      <dsp:nvSpPr>
        <dsp:cNvPr id="0" name=""/>
        <dsp:cNvSpPr/>
      </dsp:nvSpPr>
      <dsp:spPr>
        <a:xfrm>
          <a:off x="0" y="1598793"/>
          <a:ext cx="2971800" cy="378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44775-266A-4B6B-BD31-4D77467F00BF}">
      <dsp:nvSpPr>
        <dsp:cNvPr id="0" name=""/>
        <dsp:cNvSpPr/>
      </dsp:nvSpPr>
      <dsp:spPr>
        <a:xfrm>
          <a:off x="148590" y="1377393"/>
          <a:ext cx="2080260" cy="442800"/>
        </a:xfrm>
        <a:prstGeom prst="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educational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goals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90" y="1377393"/>
        <a:ext cx="2080260" cy="442800"/>
      </dsp:txXfrm>
    </dsp:sp>
    <dsp:sp modelId="{278D1998-74E7-40C4-B210-4CA822193AF6}">
      <dsp:nvSpPr>
        <dsp:cNvPr id="0" name=""/>
        <dsp:cNvSpPr/>
      </dsp:nvSpPr>
      <dsp:spPr>
        <a:xfrm>
          <a:off x="0" y="2279193"/>
          <a:ext cx="2971800" cy="378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042A7-8F04-40C3-96B7-DFA2CD5D2177}">
      <dsp:nvSpPr>
        <dsp:cNvPr id="0" name=""/>
        <dsp:cNvSpPr/>
      </dsp:nvSpPr>
      <dsp:spPr>
        <a:xfrm>
          <a:off x="148590" y="2057793"/>
          <a:ext cx="2080260" cy="442800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tools</a:t>
          </a:r>
          <a:r>
            <a:rPr lang="it-IT" sz="16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90" y="2057793"/>
        <a:ext cx="2080260" cy="442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C4E7A-CA86-4657-B0B1-9F52326113BD}">
      <dsp:nvSpPr>
        <dsp:cNvPr id="0" name=""/>
        <dsp:cNvSpPr/>
      </dsp:nvSpPr>
      <dsp:spPr>
        <a:xfrm>
          <a:off x="0" y="1171456"/>
          <a:ext cx="7965942" cy="1561942"/>
        </a:xfrm>
        <a:prstGeom prst="notchedRightArrow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37929A1-D0C1-467C-9072-C4685F8E97E3}">
      <dsp:nvSpPr>
        <dsp:cNvPr id="0" name=""/>
        <dsp:cNvSpPr/>
      </dsp:nvSpPr>
      <dsp:spPr>
        <a:xfrm>
          <a:off x="3150" y="0"/>
          <a:ext cx="1377508" cy="156194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Prepare</a:t>
          </a:r>
          <a:r>
            <a:rPr lang="it-I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CV </a:t>
          </a:r>
          <a:r>
            <a:rPr lang="it-I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and </a:t>
          </a:r>
          <a:r>
            <a:rPr lang="it-IT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portfolio</a:t>
          </a:r>
        </a:p>
      </dsp:txBody>
      <dsp:txXfrm>
        <a:off x="3150" y="0"/>
        <a:ext cx="1377508" cy="1561942"/>
      </dsp:txXfrm>
    </dsp:sp>
    <dsp:sp modelId="{261E5E40-6B19-4BDF-A3E0-3EAEB1703CA9}">
      <dsp:nvSpPr>
        <dsp:cNvPr id="0" name=""/>
        <dsp:cNvSpPr/>
      </dsp:nvSpPr>
      <dsp:spPr>
        <a:xfrm>
          <a:off x="496662" y="1757184"/>
          <a:ext cx="390485" cy="390485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9DE996F3-4263-4994-BEBD-EEB1AF0B02B6}">
      <dsp:nvSpPr>
        <dsp:cNvPr id="0" name=""/>
        <dsp:cNvSpPr/>
      </dsp:nvSpPr>
      <dsp:spPr>
        <a:xfrm>
          <a:off x="1449535" y="2342913"/>
          <a:ext cx="1377508" cy="156194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Start </a:t>
          </a:r>
          <a:r>
            <a:rPr lang="it-IT" sz="1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looking</a:t>
          </a:r>
          <a:r>
            <a:rPr lang="it-I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for</a:t>
          </a:r>
          <a:endParaRPr lang="it-I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9535" y="2342913"/>
        <a:ext cx="1377508" cy="1561942"/>
      </dsp:txXfrm>
    </dsp:sp>
    <dsp:sp modelId="{EFECF2CE-7014-4E6A-B68F-611278847FFB}">
      <dsp:nvSpPr>
        <dsp:cNvPr id="0" name=""/>
        <dsp:cNvSpPr/>
      </dsp:nvSpPr>
      <dsp:spPr>
        <a:xfrm>
          <a:off x="1943046" y="1757184"/>
          <a:ext cx="390485" cy="390485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C2F7EB35-FF3D-4DD0-AC7D-B6C0A86D2F18}">
      <dsp:nvSpPr>
        <dsp:cNvPr id="0" name=""/>
        <dsp:cNvSpPr/>
      </dsp:nvSpPr>
      <dsp:spPr>
        <a:xfrm>
          <a:off x="2895919" y="0"/>
          <a:ext cx="1377508" cy="156194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Send</a:t>
          </a:r>
          <a:r>
            <a:rPr lang="it-I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applications</a:t>
          </a:r>
          <a:endParaRPr lang="it-I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95919" y="0"/>
        <a:ext cx="1377508" cy="1561942"/>
      </dsp:txXfrm>
    </dsp:sp>
    <dsp:sp modelId="{F7303F3C-8D31-44F7-9584-B29AC7CF0DAB}">
      <dsp:nvSpPr>
        <dsp:cNvPr id="0" name=""/>
        <dsp:cNvSpPr/>
      </dsp:nvSpPr>
      <dsp:spPr>
        <a:xfrm>
          <a:off x="3389431" y="1757184"/>
          <a:ext cx="390485" cy="390485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E3F7FA4B-85A4-4D64-A8F0-9666171329D5}">
      <dsp:nvSpPr>
        <dsp:cNvPr id="0" name=""/>
        <dsp:cNvSpPr/>
      </dsp:nvSpPr>
      <dsp:spPr>
        <a:xfrm>
          <a:off x="4342303" y="2342913"/>
          <a:ext cx="1377508" cy="156194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 </a:t>
          </a:r>
          <a:r>
            <a:rPr lang="it-IT" sz="1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interviews</a:t>
          </a:r>
          <a:endParaRPr lang="it-I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2303" y="2342913"/>
        <a:ext cx="1377508" cy="1561942"/>
      </dsp:txXfrm>
    </dsp:sp>
    <dsp:sp modelId="{E061C2FC-AD95-4D50-835F-380AA7C7F525}">
      <dsp:nvSpPr>
        <dsp:cNvPr id="0" name=""/>
        <dsp:cNvSpPr/>
      </dsp:nvSpPr>
      <dsp:spPr>
        <a:xfrm>
          <a:off x="4835815" y="1757184"/>
          <a:ext cx="390485" cy="390485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5DA165FF-90A0-45EA-9AC4-FCAD9C1FB612}">
      <dsp:nvSpPr>
        <dsp:cNvPr id="0" name=""/>
        <dsp:cNvSpPr/>
      </dsp:nvSpPr>
      <dsp:spPr>
        <a:xfrm>
          <a:off x="5788688" y="0"/>
          <a:ext cx="1377508" cy="156194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Start the </a:t>
          </a:r>
          <a:r>
            <a:rPr lang="it-IT" sz="16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internship</a:t>
          </a:r>
          <a:endParaRPr lang="it-I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88688" y="0"/>
        <a:ext cx="1377508" cy="1561942"/>
      </dsp:txXfrm>
    </dsp:sp>
    <dsp:sp modelId="{22E2CCBC-D880-4760-A4A0-7A047F14AD5B}">
      <dsp:nvSpPr>
        <dsp:cNvPr id="0" name=""/>
        <dsp:cNvSpPr/>
      </dsp:nvSpPr>
      <dsp:spPr>
        <a:xfrm>
          <a:off x="6282199" y="1757184"/>
          <a:ext cx="390485" cy="390485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F502D-2161-49CA-9F54-D9CC771016F0}">
      <dsp:nvSpPr>
        <dsp:cNvPr id="0" name=""/>
        <dsp:cNvSpPr/>
      </dsp:nvSpPr>
      <dsp:spPr>
        <a:xfrm>
          <a:off x="1140796" y="732331"/>
          <a:ext cx="3085487" cy="314222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ADFC9-501A-401C-BBCA-A01CE0ED51CB}">
      <dsp:nvSpPr>
        <dsp:cNvPr id="0" name=""/>
        <dsp:cNvSpPr/>
      </dsp:nvSpPr>
      <dsp:spPr>
        <a:xfrm>
          <a:off x="1725861" y="1623045"/>
          <a:ext cx="1292074" cy="1307449"/>
        </a:xfrm>
        <a:prstGeom prst="rect">
          <a:avLst/>
        </a:prstGeom>
        <a:solidFill>
          <a:srgbClr val="C0504D">
            <a:shade val="80000"/>
            <a:hueOff val="-8968"/>
            <a:satOff val="-1006"/>
            <a:lumOff val="642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 err="1" smtClean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Activate</a:t>
          </a:r>
          <a:endParaRPr lang="it-IT" sz="16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5861" y="1623045"/>
        <a:ext cx="1292074" cy="13074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63E1E-7B49-458C-9B37-B71BFC4CB842}">
      <dsp:nvSpPr>
        <dsp:cNvPr id="0" name=""/>
        <dsp:cNvSpPr/>
      </dsp:nvSpPr>
      <dsp:spPr>
        <a:xfrm>
          <a:off x="0" y="213483"/>
          <a:ext cx="2971800" cy="378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97B2B-9B8E-497D-BD7C-836797DB9AC2}">
      <dsp:nvSpPr>
        <dsp:cNvPr id="0" name=""/>
        <dsp:cNvSpPr/>
      </dsp:nvSpPr>
      <dsp:spPr>
        <a:xfrm>
          <a:off x="148590" y="16593"/>
          <a:ext cx="2080260" cy="442800"/>
        </a:xfrm>
        <a:prstGeom prst="flowChartProcess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In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how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long?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90" y="16593"/>
        <a:ext cx="2080260" cy="442800"/>
      </dsp:txXfrm>
    </dsp:sp>
    <dsp:sp modelId="{76CAF4FD-50D7-4971-BEC2-2A0B16E09A48}">
      <dsp:nvSpPr>
        <dsp:cNvPr id="0" name=""/>
        <dsp:cNvSpPr/>
      </dsp:nvSpPr>
      <dsp:spPr>
        <a:xfrm>
          <a:off x="0" y="918393"/>
          <a:ext cx="2971800" cy="3780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E1E28-6422-441C-A6E8-EC2CA09E2BE9}">
      <dsp:nvSpPr>
        <dsp:cNvPr id="0" name=""/>
        <dsp:cNvSpPr/>
      </dsp:nvSpPr>
      <dsp:spPr>
        <a:xfrm>
          <a:off x="148590" y="696993"/>
          <a:ext cx="2080260" cy="442800"/>
        </a:xfrm>
        <a:prstGeom prst="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Though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channels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90" y="696993"/>
        <a:ext cx="2080260" cy="442800"/>
      </dsp:txXfrm>
    </dsp:sp>
    <dsp:sp modelId="{48726096-3CE3-49F0-B25D-4FF7E6BC2975}">
      <dsp:nvSpPr>
        <dsp:cNvPr id="0" name=""/>
        <dsp:cNvSpPr/>
      </dsp:nvSpPr>
      <dsp:spPr>
        <a:xfrm>
          <a:off x="0" y="1598793"/>
          <a:ext cx="2971800" cy="378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44775-266A-4B6B-BD31-4D77467F00BF}">
      <dsp:nvSpPr>
        <dsp:cNvPr id="0" name=""/>
        <dsp:cNvSpPr/>
      </dsp:nvSpPr>
      <dsp:spPr>
        <a:xfrm>
          <a:off x="148590" y="1377393"/>
          <a:ext cx="2080260" cy="442800"/>
        </a:xfrm>
        <a:prstGeom prst="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documents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90" y="1377393"/>
        <a:ext cx="2080260" cy="442800"/>
      </dsp:txXfrm>
    </dsp:sp>
    <dsp:sp modelId="{278D1998-74E7-40C4-B210-4CA822193AF6}">
      <dsp:nvSpPr>
        <dsp:cNvPr id="0" name=""/>
        <dsp:cNvSpPr/>
      </dsp:nvSpPr>
      <dsp:spPr>
        <a:xfrm>
          <a:off x="0" y="2279193"/>
          <a:ext cx="2971800" cy="378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042A7-8F04-40C3-96B7-DFA2CD5D2177}">
      <dsp:nvSpPr>
        <dsp:cNvPr id="0" name=""/>
        <dsp:cNvSpPr/>
      </dsp:nvSpPr>
      <dsp:spPr>
        <a:xfrm>
          <a:off x="148590" y="2057793"/>
          <a:ext cx="2080260" cy="442800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Why</a:t>
          </a:r>
          <a:r>
            <a:rPr lang="it-IT" sz="16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90" y="2057793"/>
        <a:ext cx="2080260" cy="4428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83208-F381-465A-89CB-8000DFC981FB}">
      <dsp:nvSpPr>
        <dsp:cNvPr id="0" name=""/>
        <dsp:cNvSpPr/>
      </dsp:nvSpPr>
      <dsp:spPr>
        <a:xfrm>
          <a:off x="0" y="361302"/>
          <a:ext cx="5966160" cy="191017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The student sends to </a:t>
          </a:r>
          <a:r>
            <a:rPr lang="en-GB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Internship Service</a:t>
          </a:r>
          <a:r>
            <a:rPr lang="it-I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it-IT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it-I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1) </a:t>
          </a:r>
          <a:r>
            <a:rPr lang="en-GB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Copy of the agreed </a:t>
          </a:r>
          <a:r>
            <a:rPr lang="en-GB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contract</a:t>
          </a:r>
          <a:r>
            <a:rPr lang="en-GB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: the student must verify that on the contract are shown (or alternatively will provide them in attached) the following data: </a:t>
          </a:r>
          <a:r>
            <a:rPr lang="en-GB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name and type of company, sector of activity, number of employees, location, name and email address of a business contact, period of activity, description of activities and tasks</a:t>
          </a:r>
          <a:r>
            <a:rPr lang="it-IT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 </a:t>
          </a:r>
          <a:br>
            <a:rPr lang="it-IT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it-I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2) </a:t>
          </a:r>
          <a:r>
            <a:rPr lang="en-GB" sz="1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Final Report </a:t>
          </a:r>
          <a:r>
            <a:rPr lang="en-GB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of comparable activity completed in all points; the specific form is available in the dedicated pages of websites of single location</a:t>
          </a:r>
          <a:endParaRPr lang="it-IT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47" y="417249"/>
        <a:ext cx="4534148" cy="1798285"/>
      </dsp:txXfrm>
    </dsp:sp>
    <dsp:sp modelId="{D519525E-F174-4359-A9B8-A6CAED05CB25}">
      <dsp:nvSpPr>
        <dsp:cNvPr id="0" name=""/>
        <dsp:cNvSpPr/>
      </dsp:nvSpPr>
      <dsp:spPr>
        <a:xfrm>
          <a:off x="654817" y="2301954"/>
          <a:ext cx="5966160" cy="900241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88279"/>
            <a:satOff val="-2183"/>
            <a:lumOff val="12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712788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							</a:t>
          </a: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The Internship Service will request the </a:t>
          </a:r>
          <a:r>
            <a:rPr lang="en-GB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approval</a:t>
          </a: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of the proposed activity to the SAT Manager</a:t>
          </a: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1184" y="2328321"/>
        <a:ext cx="4546161" cy="847507"/>
      </dsp:txXfrm>
    </dsp:sp>
    <dsp:sp modelId="{460DA4F8-0208-486F-95A0-9349C401312A}">
      <dsp:nvSpPr>
        <dsp:cNvPr id="0" name=""/>
        <dsp:cNvSpPr/>
      </dsp:nvSpPr>
      <dsp:spPr>
        <a:xfrm>
          <a:off x="1024094" y="3331111"/>
          <a:ext cx="5966160" cy="980884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07950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If the SAT Manager approves, ECTS will be validated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2823" y="3359840"/>
        <a:ext cx="4541437" cy="923426"/>
      </dsp:txXfrm>
    </dsp:sp>
    <dsp:sp modelId="{0CB214B7-4F21-4F49-AD0D-7D640AF6C2C0}">
      <dsp:nvSpPr>
        <dsp:cNvPr id="0" name=""/>
        <dsp:cNvSpPr/>
      </dsp:nvSpPr>
      <dsp:spPr>
        <a:xfrm>
          <a:off x="5125320" y="1412138"/>
          <a:ext cx="840839" cy="840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>
        <a:off x="5314509" y="1412138"/>
        <a:ext cx="462461" cy="632731"/>
      </dsp:txXfrm>
    </dsp:sp>
    <dsp:sp modelId="{D173F9E5-C8FD-4B08-8096-2FE255D4F898}">
      <dsp:nvSpPr>
        <dsp:cNvPr id="0" name=""/>
        <dsp:cNvSpPr/>
      </dsp:nvSpPr>
      <dsp:spPr>
        <a:xfrm>
          <a:off x="5651746" y="2681861"/>
          <a:ext cx="840839" cy="840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>
        <a:off x="5840935" y="2681861"/>
        <a:ext cx="462461" cy="63273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F502D-2161-49CA-9F54-D9CC771016F0}">
      <dsp:nvSpPr>
        <dsp:cNvPr id="0" name=""/>
        <dsp:cNvSpPr/>
      </dsp:nvSpPr>
      <dsp:spPr>
        <a:xfrm>
          <a:off x="1140796" y="732331"/>
          <a:ext cx="3085487" cy="314222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63E1E-7B49-458C-9B37-B71BFC4CB842}">
      <dsp:nvSpPr>
        <dsp:cNvPr id="0" name=""/>
        <dsp:cNvSpPr/>
      </dsp:nvSpPr>
      <dsp:spPr>
        <a:xfrm>
          <a:off x="0" y="292613"/>
          <a:ext cx="2971800" cy="504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97B2B-9B8E-497D-BD7C-836797DB9AC2}">
      <dsp:nvSpPr>
        <dsp:cNvPr id="0" name=""/>
        <dsp:cNvSpPr/>
      </dsp:nvSpPr>
      <dsp:spPr>
        <a:xfrm>
          <a:off x="148590" y="30093"/>
          <a:ext cx="2080260" cy="590400"/>
        </a:xfrm>
        <a:prstGeom prst="flowChartProcess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In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how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long?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90" y="30093"/>
        <a:ext cx="2080260" cy="590400"/>
      </dsp:txXfrm>
    </dsp:sp>
    <dsp:sp modelId="{76CAF4FD-50D7-4971-BEC2-2A0B16E09A48}">
      <dsp:nvSpPr>
        <dsp:cNvPr id="0" name=""/>
        <dsp:cNvSpPr/>
      </dsp:nvSpPr>
      <dsp:spPr>
        <a:xfrm>
          <a:off x="0" y="1232493"/>
          <a:ext cx="2971800" cy="5040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E1E28-6422-441C-A6E8-EC2CA09E2BE9}">
      <dsp:nvSpPr>
        <dsp:cNvPr id="0" name=""/>
        <dsp:cNvSpPr/>
      </dsp:nvSpPr>
      <dsp:spPr>
        <a:xfrm>
          <a:off x="148590" y="937293"/>
          <a:ext cx="2080260" cy="590400"/>
        </a:xfrm>
        <a:prstGeom prst="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Through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90" y="937293"/>
        <a:ext cx="2080260" cy="590400"/>
      </dsp:txXfrm>
    </dsp:sp>
    <dsp:sp modelId="{48726096-3CE3-49F0-B25D-4FF7E6BC2975}">
      <dsp:nvSpPr>
        <dsp:cNvPr id="0" name=""/>
        <dsp:cNvSpPr/>
      </dsp:nvSpPr>
      <dsp:spPr>
        <a:xfrm>
          <a:off x="0" y="2139693"/>
          <a:ext cx="2971800" cy="504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44775-266A-4B6B-BD31-4D77467F00BF}">
      <dsp:nvSpPr>
        <dsp:cNvPr id="0" name=""/>
        <dsp:cNvSpPr/>
      </dsp:nvSpPr>
      <dsp:spPr>
        <a:xfrm>
          <a:off x="148590" y="1844493"/>
          <a:ext cx="2080260" cy="590400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documents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90" y="1844493"/>
        <a:ext cx="2080260" cy="5904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0A8B3-B648-4744-A74B-30CF1D533C7A}">
      <dsp:nvSpPr>
        <dsp:cNvPr id="0" name=""/>
        <dsp:cNvSpPr/>
      </dsp:nvSpPr>
      <dsp:spPr>
        <a:xfrm>
          <a:off x="498961" y="1719"/>
          <a:ext cx="1262971" cy="1262971"/>
        </a:xfrm>
        <a:prstGeom prst="flowChartProcess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TRAINING and SUPPORT</a:t>
          </a:r>
          <a:endParaRPr lang="it-I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961" y="1719"/>
        <a:ext cx="1262971" cy="1262971"/>
      </dsp:txXfrm>
    </dsp:sp>
    <dsp:sp modelId="{244ABA40-114D-42AC-8ECE-72F1D1E741AA}">
      <dsp:nvSpPr>
        <dsp:cNvPr id="0" name=""/>
        <dsp:cNvSpPr/>
      </dsp:nvSpPr>
      <dsp:spPr>
        <a:xfrm>
          <a:off x="764185" y="1367243"/>
          <a:ext cx="732523" cy="732523"/>
        </a:xfrm>
        <a:prstGeom prst="mathPlus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1281" y="1647360"/>
        <a:ext cx="538331" cy="172289"/>
      </dsp:txXfrm>
    </dsp:sp>
    <dsp:sp modelId="{B68B15E9-C327-41ED-A314-EE1FB8805451}">
      <dsp:nvSpPr>
        <dsp:cNvPr id="0" name=""/>
        <dsp:cNvSpPr/>
      </dsp:nvSpPr>
      <dsp:spPr>
        <a:xfrm>
          <a:off x="498961" y="2202320"/>
          <a:ext cx="1262971" cy="1262971"/>
        </a:xfrm>
        <a:prstGeom prst="flowChartProcess">
          <a:avLst/>
        </a:prstGeom>
        <a:solidFill>
          <a:schemeClr val="accent4">
            <a:shade val="80000"/>
            <a:hueOff val="-88279"/>
            <a:satOff val="-2183"/>
            <a:lumOff val="124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RULES APPLICATION</a:t>
          </a:r>
          <a:endParaRPr lang="it-I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961" y="2202320"/>
        <a:ext cx="1262971" cy="1262971"/>
      </dsp:txXfrm>
    </dsp:sp>
    <dsp:sp modelId="{9FA8219F-F3C8-4E53-AAF6-70DCD5240090}">
      <dsp:nvSpPr>
        <dsp:cNvPr id="0" name=""/>
        <dsp:cNvSpPr/>
      </dsp:nvSpPr>
      <dsp:spPr>
        <a:xfrm>
          <a:off x="1951378" y="1498592"/>
          <a:ext cx="401624" cy="469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176373"/>
            <a:satOff val="-4228"/>
            <a:lumOff val="223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1378" y="1592557"/>
        <a:ext cx="281137" cy="281895"/>
      </dsp:txXfrm>
    </dsp:sp>
    <dsp:sp modelId="{96059D40-8450-449E-8E3F-D88EF099294C}">
      <dsp:nvSpPr>
        <dsp:cNvPr id="0" name=""/>
        <dsp:cNvSpPr/>
      </dsp:nvSpPr>
      <dsp:spPr>
        <a:xfrm>
          <a:off x="2519715" y="470534"/>
          <a:ext cx="2525942" cy="2525942"/>
        </a:xfrm>
        <a:prstGeom prst="flowChartProcess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POSITIVE EXPERIENCE</a:t>
          </a:r>
          <a:endParaRPr lang="it-IT" sz="2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9715" y="470534"/>
        <a:ext cx="2525942" cy="2525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63E1E-7B49-458C-9B37-B71BFC4CB842}">
      <dsp:nvSpPr>
        <dsp:cNvPr id="0" name=""/>
        <dsp:cNvSpPr/>
      </dsp:nvSpPr>
      <dsp:spPr>
        <a:xfrm>
          <a:off x="0" y="316978"/>
          <a:ext cx="6096000" cy="5796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97B2B-9B8E-497D-BD7C-836797DB9AC2}">
      <dsp:nvSpPr>
        <dsp:cNvPr id="0" name=""/>
        <dsp:cNvSpPr/>
      </dsp:nvSpPr>
      <dsp:spPr>
        <a:xfrm>
          <a:off x="304800" y="0"/>
          <a:ext cx="4267200" cy="694039"/>
        </a:xfrm>
        <a:prstGeom prst="flowChartProcess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PC, </a:t>
          </a:r>
          <a:r>
            <a:rPr lang="it-IT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programs</a:t>
          </a:r>
          <a:r>
            <a:rPr lang="it-IT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and internet connection are the </a:t>
          </a:r>
          <a:r>
            <a:rPr lang="it-IT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host</a:t>
          </a:r>
          <a:r>
            <a:rPr lang="it-IT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organisation’s</a:t>
          </a:r>
          <a:r>
            <a:rPr lang="it-IT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duty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 it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partially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an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exception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the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smart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working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internship</a:t>
          </a: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800" y="0"/>
        <a:ext cx="4267200" cy="694039"/>
      </dsp:txXfrm>
    </dsp:sp>
    <dsp:sp modelId="{76CAF4FD-50D7-4971-BEC2-2A0B16E09A48}">
      <dsp:nvSpPr>
        <dsp:cNvPr id="0" name=""/>
        <dsp:cNvSpPr/>
      </dsp:nvSpPr>
      <dsp:spPr>
        <a:xfrm>
          <a:off x="0" y="1397839"/>
          <a:ext cx="6096000" cy="579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E1E28-6422-441C-A6E8-EC2CA09E2BE9}">
      <dsp:nvSpPr>
        <dsp:cNvPr id="0" name=""/>
        <dsp:cNvSpPr/>
      </dsp:nvSpPr>
      <dsp:spPr>
        <a:xfrm>
          <a:off x="304800" y="1058359"/>
          <a:ext cx="4267200" cy="678960"/>
        </a:xfrm>
        <a:prstGeom prst="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Insurance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coverage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for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accidents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civil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liability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on the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intern’s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activity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are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PoliMi’s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duty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800" y="1058359"/>
        <a:ext cx="4267200" cy="678960"/>
      </dsp:txXfrm>
    </dsp:sp>
    <dsp:sp modelId="{48726096-3CE3-49F0-B25D-4FF7E6BC2975}">
      <dsp:nvSpPr>
        <dsp:cNvPr id="0" name=""/>
        <dsp:cNvSpPr/>
      </dsp:nvSpPr>
      <dsp:spPr>
        <a:xfrm>
          <a:off x="0" y="2441119"/>
          <a:ext cx="6096000" cy="5796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44775-266A-4B6B-BD31-4D77467F00BF}">
      <dsp:nvSpPr>
        <dsp:cNvPr id="0" name=""/>
        <dsp:cNvSpPr/>
      </dsp:nvSpPr>
      <dsp:spPr>
        <a:xfrm>
          <a:off x="304800" y="2101639"/>
          <a:ext cx="4267200" cy="678960"/>
        </a:xfrm>
        <a:prstGeom prst="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Hours and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days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attendance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must be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respected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no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overtime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no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activity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during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the night or in the </a:t>
          </a:r>
          <a:r>
            <a:rPr lang="it-IT" sz="1600" b="1" kern="1200" dirty="0">
              <a:latin typeface="Arial" panose="020B0604020202020204" pitchFamily="34" charset="0"/>
              <a:cs typeface="Arial" panose="020B0604020202020204" pitchFamily="34" charset="0"/>
            </a:rPr>
            <a:t>weekend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304800" y="2101639"/>
        <a:ext cx="4267200" cy="678960"/>
      </dsp:txXfrm>
    </dsp:sp>
    <dsp:sp modelId="{278D1998-74E7-40C4-B210-4CA822193AF6}">
      <dsp:nvSpPr>
        <dsp:cNvPr id="0" name=""/>
        <dsp:cNvSpPr/>
      </dsp:nvSpPr>
      <dsp:spPr>
        <a:xfrm>
          <a:off x="0" y="3484399"/>
          <a:ext cx="6096000" cy="5796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042A7-8F04-40C3-96B7-DFA2CD5D2177}">
      <dsp:nvSpPr>
        <dsp:cNvPr id="0" name=""/>
        <dsp:cNvSpPr/>
      </dsp:nvSpPr>
      <dsp:spPr>
        <a:xfrm>
          <a:off x="304800" y="3144919"/>
          <a:ext cx="4267200" cy="678960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host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organisation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must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provide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you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each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necessaary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specialist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training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course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800" y="3144919"/>
        <a:ext cx="4267200" cy="678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63E1E-7B49-458C-9B37-B71BFC4CB842}">
      <dsp:nvSpPr>
        <dsp:cNvPr id="0" name=""/>
        <dsp:cNvSpPr/>
      </dsp:nvSpPr>
      <dsp:spPr>
        <a:xfrm>
          <a:off x="0" y="309438"/>
          <a:ext cx="6096000" cy="57960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97B2B-9B8E-497D-BD7C-836797DB9AC2}">
      <dsp:nvSpPr>
        <dsp:cNvPr id="0" name=""/>
        <dsp:cNvSpPr/>
      </dsp:nvSpPr>
      <dsp:spPr>
        <a:xfrm>
          <a:off x="304800" y="7539"/>
          <a:ext cx="4267200" cy="678960"/>
        </a:xfrm>
        <a:prstGeom prst="flowChartProcess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Follow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the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instructions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by the supervisor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800" y="7539"/>
        <a:ext cx="4267200" cy="678960"/>
      </dsp:txXfrm>
    </dsp:sp>
    <dsp:sp modelId="{76CAF4FD-50D7-4971-BEC2-2A0B16E09A48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E1E28-6422-441C-A6E8-EC2CA09E2BE9}">
      <dsp:nvSpPr>
        <dsp:cNvPr id="0" name=""/>
        <dsp:cNvSpPr/>
      </dsp:nvSpPr>
      <dsp:spPr>
        <a:xfrm>
          <a:off x="304800" y="1050819"/>
          <a:ext cx="4267200" cy="678960"/>
        </a:xfrm>
        <a:prstGeom prst="rect">
          <a:avLst/>
        </a:prstGeom>
        <a:solidFill>
          <a:schemeClr val="accent4">
            <a:shade val="80000"/>
            <a:hueOff val="-58853"/>
            <a:satOff val="-1455"/>
            <a:lumOff val="832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Follow</a:t>
          </a:r>
          <a:r>
            <a:rPr lang="it-IT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the </a:t>
          </a:r>
          <a:r>
            <a:rPr lang="it-IT" sz="1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host</a:t>
          </a:r>
          <a:r>
            <a:rPr lang="it-IT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organisation’s</a:t>
          </a:r>
          <a:r>
            <a:rPr lang="it-IT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internal</a:t>
          </a:r>
          <a:r>
            <a:rPr lang="it-IT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rules</a:t>
          </a:r>
          <a:r>
            <a:rPr lang="it-IT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it-IT" sz="16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purposes</a:t>
          </a:r>
          <a:endParaRPr lang="it-IT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800" y="1050819"/>
        <a:ext cx="4267200" cy="678960"/>
      </dsp:txXfrm>
    </dsp:sp>
    <dsp:sp modelId="{48726096-3CE3-49F0-B25D-4FF7E6BC2975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44775-266A-4B6B-BD31-4D77467F00BF}">
      <dsp:nvSpPr>
        <dsp:cNvPr id="0" name=""/>
        <dsp:cNvSpPr/>
      </dsp:nvSpPr>
      <dsp:spPr>
        <a:xfrm>
          <a:off x="304800" y="2094100"/>
          <a:ext cx="4267200" cy="678960"/>
        </a:xfrm>
        <a:prstGeom prst="rect">
          <a:avLst/>
        </a:prstGeom>
        <a:solidFill>
          <a:schemeClr val="accent4">
            <a:shade val="80000"/>
            <a:hueOff val="-117705"/>
            <a:satOff val="-2910"/>
            <a:lumOff val="166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Attend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according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to the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agreed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schedule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notifying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if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possible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advance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any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abseces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800" y="2094100"/>
        <a:ext cx="4267200" cy="678960"/>
      </dsp:txXfrm>
    </dsp:sp>
    <dsp:sp modelId="{278D1998-74E7-40C4-B210-4CA822193AF6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042A7-8F04-40C3-96B7-DFA2CD5D2177}">
      <dsp:nvSpPr>
        <dsp:cNvPr id="0" name=""/>
        <dsp:cNvSpPr/>
      </dsp:nvSpPr>
      <dsp:spPr>
        <a:xfrm>
          <a:off x="304800" y="3137380"/>
          <a:ext cx="4267200" cy="678960"/>
        </a:xfrm>
        <a:prstGeom prst="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Pay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attention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to the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obligation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secrecy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asking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the supervisor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if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ok to the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disclosure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eg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 In the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thesis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final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it-I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800" y="3137380"/>
        <a:ext cx="4267200" cy="6789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63E1E-7B49-458C-9B37-B71BFC4CB842}">
      <dsp:nvSpPr>
        <dsp:cNvPr id="0" name=""/>
        <dsp:cNvSpPr/>
      </dsp:nvSpPr>
      <dsp:spPr>
        <a:xfrm>
          <a:off x="0" y="210246"/>
          <a:ext cx="6096000" cy="27720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97B2B-9B8E-497D-BD7C-836797DB9AC2}">
      <dsp:nvSpPr>
        <dsp:cNvPr id="0" name=""/>
        <dsp:cNvSpPr/>
      </dsp:nvSpPr>
      <dsp:spPr>
        <a:xfrm>
          <a:off x="304800" y="65859"/>
          <a:ext cx="4267200" cy="324720"/>
        </a:xfrm>
        <a:prstGeom prst="flowChartProcess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Ask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questions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800" y="65859"/>
        <a:ext cx="4267200" cy="324720"/>
      </dsp:txXfrm>
    </dsp:sp>
    <dsp:sp modelId="{76CAF4FD-50D7-4971-BEC2-2A0B16E09A48}">
      <dsp:nvSpPr>
        <dsp:cNvPr id="0" name=""/>
        <dsp:cNvSpPr/>
      </dsp:nvSpPr>
      <dsp:spPr>
        <a:xfrm>
          <a:off x="0" y="727179"/>
          <a:ext cx="6096000" cy="27720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E1E28-6422-441C-A6E8-EC2CA09E2BE9}">
      <dsp:nvSpPr>
        <dsp:cNvPr id="0" name=""/>
        <dsp:cNvSpPr/>
      </dsp:nvSpPr>
      <dsp:spPr>
        <a:xfrm>
          <a:off x="304800" y="564819"/>
          <a:ext cx="4267200" cy="324720"/>
        </a:xfrm>
        <a:prstGeom prst="rect">
          <a:avLst/>
        </a:prstGeom>
        <a:solidFill>
          <a:schemeClr val="accent4">
            <a:shade val="80000"/>
            <a:hueOff val="-25223"/>
            <a:satOff val="-624"/>
            <a:lumOff val="357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Observe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listen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and take notes!</a:t>
          </a:r>
          <a:endParaRPr lang="it-IT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800" y="564819"/>
        <a:ext cx="4267200" cy="324720"/>
      </dsp:txXfrm>
    </dsp:sp>
    <dsp:sp modelId="{48726096-3CE3-49F0-B25D-4FF7E6BC2975}">
      <dsp:nvSpPr>
        <dsp:cNvPr id="0" name=""/>
        <dsp:cNvSpPr/>
      </dsp:nvSpPr>
      <dsp:spPr>
        <a:xfrm>
          <a:off x="0" y="1226140"/>
          <a:ext cx="6096000" cy="27720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44775-266A-4B6B-BD31-4D77467F00BF}">
      <dsp:nvSpPr>
        <dsp:cNvPr id="0" name=""/>
        <dsp:cNvSpPr/>
      </dsp:nvSpPr>
      <dsp:spPr>
        <a:xfrm>
          <a:off x="304800" y="1063780"/>
          <a:ext cx="4267200" cy="324720"/>
        </a:xfrm>
        <a:prstGeom prst="rect">
          <a:avLst/>
        </a:prstGeom>
        <a:solidFill>
          <a:schemeClr val="accent4">
            <a:shade val="80000"/>
            <a:hueOff val="-50445"/>
            <a:satOff val="-1247"/>
            <a:lumOff val="71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Get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to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know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other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company’s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areas</a:t>
          </a: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800" y="1063780"/>
        <a:ext cx="4267200" cy="324720"/>
      </dsp:txXfrm>
    </dsp:sp>
    <dsp:sp modelId="{278D1998-74E7-40C4-B210-4CA822193AF6}">
      <dsp:nvSpPr>
        <dsp:cNvPr id="0" name=""/>
        <dsp:cNvSpPr/>
      </dsp:nvSpPr>
      <dsp:spPr>
        <a:xfrm>
          <a:off x="0" y="1725100"/>
          <a:ext cx="6096000" cy="27720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042A7-8F04-40C3-96B7-DFA2CD5D2177}">
      <dsp:nvSpPr>
        <dsp:cNvPr id="0" name=""/>
        <dsp:cNvSpPr/>
      </dsp:nvSpPr>
      <dsp:spPr>
        <a:xfrm>
          <a:off x="304800" y="1562740"/>
          <a:ext cx="4267200" cy="324720"/>
        </a:xfrm>
        <a:prstGeom prst="rect">
          <a:avLst/>
        </a:prstGeom>
        <a:solidFill>
          <a:schemeClr val="accent4">
            <a:shade val="80000"/>
            <a:hueOff val="-75668"/>
            <a:satOff val="-1871"/>
            <a:lumOff val="1070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Be open to relations with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colleagues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build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a network</a:t>
          </a:r>
          <a:r>
            <a:rPr lang="it-IT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it-I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800" y="1562740"/>
        <a:ext cx="4267200" cy="324720"/>
      </dsp:txXfrm>
    </dsp:sp>
    <dsp:sp modelId="{37F48D33-0AC7-4684-81DB-61926EC708A1}">
      <dsp:nvSpPr>
        <dsp:cNvPr id="0" name=""/>
        <dsp:cNvSpPr/>
      </dsp:nvSpPr>
      <dsp:spPr>
        <a:xfrm>
          <a:off x="0" y="2224060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97749-69B0-44D3-B078-161C703D6DF3}">
      <dsp:nvSpPr>
        <dsp:cNvPr id="0" name=""/>
        <dsp:cNvSpPr/>
      </dsp:nvSpPr>
      <dsp:spPr>
        <a:xfrm>
          <a:off x="304800" y="2061700"/>
          <a:ext cx="4267200" cy="324720"/>
        </a:xfrm>
        <a:prstGeom prst="roundRect">
          <a:avLst/>
        </a:prstGeom>
        <a:solidFill>
          <a:schemeClr val="accent4">
            <a:shade val="80000"/>
            <a:hueOff val="-100890"/>
            <a:satOff val="-2494"/>
            <a:lumOff val="142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Be 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accurate</a:t>
          </a:r>
          <a:r>
            <a:rPr lang="it-IT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it-I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652" y="2077552"/>
        <a:ext cx="4235496" cy="293016"/>
      </dsp:txXfrm>
    </dsp:sp>
    <dsp:sp modelId="{E7EA77A5-723F-4D12-88F5-106C26D7E70F}">
      <dsp:nvSpPr>
        <dsp:cNvPr id="0" name=""/>
        <dsp:cNvSpPr/>
      </dsp:nvSpPr>
      <dsp:spPr>
        <a:xfrm>
          <a:off x="0" y="2723020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0F179-6B58-4D46-8A68-3CA1A5CBCE6D}">
      <dsp:nvSpPr>
        <dsp:cNvPr id="0" name=""/>
        <dsp:cNvSpPr/>
      </dsp:nvSpPr>
      <dsp:spPr>
        <a:xfrm>
          <a:off x="304800" y="2560660"/>
          <a:ext cx="4267200" cy="324720"/>
        </a:xfrm>
        <a:prstGeom prst="roundRect">
          <a:avLst/>
        </a:prstGeom>
        <a:solidFill>
          <a:schemeClr val="accent4">
            <a:shade val="80000"/>
            <a:hueOff val="-126113"/>
            <a:satOff val="-3118"/>
            <a:lumOff val="178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Be precise</a:t>
          </a:r>
          <a:r>
            <a:rPr lang="it-IT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it-I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652" y="2576512"/>
        <a:ext cx="4235496" cy="293016"/>
      </dsp:txXfrm>
    </dsp:sp>
    <dsp:sp modelId="{24BD29B4-5893-4270-B431-E338EB5C0E04}">
      <dsp:nvSpPr>
        <dsp:cNvPr id="0" name=""/>
        <dsp:cNvSpPr/>
      </dsp:nvSpPr>
      <dsp:spPr>
        <a:xfrm>
          <a:off x="0" y="3221979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2164B-6FEF-4534-A770-45973CBFC6A5}">
      <dsp:nvSpPr>
        <dsp:cNvPr id="0" name=""/>
        <dsp:cNvSpPr/>
      </dsp:nvSpPr>
      <dsp:spPr>
        <a:xfrm>
          <a:off x="304800" y="3059620"/>
          <a:ext cx="4267200" cy="324720"/>
        </a:xfrm>
        <a:prstGeom prst="roundRect">
          <a:avLst/>
        </a:prstGeom>
        <a:solidFill>
          <a:schemeClr val="accent4">
            <a:shade val="80000"/>
            <a:hueOff val="-151335"/>
            <a:satOff val="-3741"/>
            <a:lumOff val="214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Be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flexible</a:t>
          </a:r>
          <a:r>
            <a:rPr lang="it-IT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it-I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652" y="3075472"/>
        <a:ext cx="4235496" cy="293016"/>
      </dsp:txXfrm>
    </dsp:sp>
    <dsp:sp modelId="{A4975C39-A03F-4D96-8659-E5589071FC69}">
      <dsp:nvSpPr>
        <dsp:cNvPr id="0" name=""/>
        <dsp:cNvSpPr/>
      </dsp:nvSpPr>
      <dsp:spPr>
        <a:xfrm>
          <a:off x="0" y="3720940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6F7F9-BC69-42C2-B827-AAA6BCBF1C2D}">
      <dsp:nvSpPr>
        <dsp:cNvPr id="0" name=""/>
        <dsp:cNvSpPr/>
      </dsp:nvSpPr>
      <dsp:spPr>
        <a:xfrm>
          <a:off x="304800" y="3558580"/>
          <a:ext cx="4267200" cy="324720"/>
        </a:xfrm>
        <a:prstGeom prst="round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Anticipate the 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problem</a:t>
          </a: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it-IT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request</a:t>
          </a:r>
          <a:r>
            <a:rPr lang="it-IT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it-I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652" y="3574432"/>
        <a:ext cx="4235496" cy="293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F502D-2161-49CA-9F54-D9CC771016F0}">
      <dsp:nvSpPr>
        <dsp:cNvPr id="0" name=""/>
        <dsp:cNvSpPr/>
      </dsp:nvSpPr>
      <dsp:spPr>
        <a:xfrm>
          <a:off x="685800" y="0"/>
          <a:ext cx="7772400" cy="467286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ADFC9-501A-401C-BBCA-A01CE0ED51CB}">
      <dsp:nvSpPr>
        <dsp:cNvPr id="0" name=""/>
        <dsp:cNvSpPr/>
      </dsp:nvSpPr>
      <dsp:spPr>
        <a:xfrm>
          <a:off x="2678" y="1401860"/>
          <a:ext cx="1612701" cy="186914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Get</a:t>
          </a:r>
          <a:r>
            <a:rPr lang="it-IT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to </a:t>
          </a:r>
          <a:r>
            <a:rPr lang="it-IT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know</a:t>
          </a:r>
          <a:r>
            <a:rPr lang="it-IT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regulations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8" y="1401860"/>
        <a:ext cx="1612701" cy="1869147"/>
      </dsp:txXfrm>
    </dsp:sp>
    <dsp:sp modelId="{5DDE693D-A686-4F33-BBBF-4283614F103B}">
      <dsp:nvSpPr>
        <dsp:cNvPr id="0" name=""/>
        <dsp:cNvSpPr/>
      </dsp:nvSpPr>
      <dsp:spPr>
        <a:xfrm>
          <a:off x="1884164" y="1401860"/>
          <a:ext cx="1612701" cy="1869147"/>
        </a:xfrm>
        <a:prstGeom prst="rect">
          <a:avLst/>
        </a:prstGeom>
        <a:solidFill>
          <a:schemeClr val="accent2">
            <a:shade val="80000"/>
            <a:hueOff val="-8968"/>
            <a:satOff val="-1006"/>
            <a:lumOff val="642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Look for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4164" y="1401860"/>
        <a:ext cx="1612701" cy="1869147"/>
      </dsp:txXfrm>
    </dsp:sp>
    <dsp:sp modelId="{F24CCFDB-6612-41F2-80D8-A533CADB1A9C}">
      <dsp:nvSpPr>
        <dsp:cNvPr id="0" name=""/>
        <dsp:cNvSpPr/>
      </dsp:nvSpPr>
      <dsp:spPr>
        <a:xfrm>
          <a:off x="3765649" y="1401860"/>
          <a:ext cx="1612701" cy="1869147"/>
        </a:xfrm>
        <a:prstGeom prst="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Activate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5649" y="1401860"/>
        <a:ext cx="1612701" cy="1869147"/>
      </dsp:txXfrm>
    </dsp:sp>
    <dsp:sp modelId="{02B21BBF-484C-4DD3-83EA-259793F3853F}">
      <dsp:nvSpPr>
        <dsp:cNvPr id="0" name=""/>
        <dsp:cNvSpPr/>
      </dsp:nvSpPr>
      <dsp:spPr>
        <a:xfrm>
          <a:off x="5647134" y="1401860"/>
          <a:ext cx="1612701" cy="1869147"/>
        </a:xfrm>
        <a:prstGeom prst="rect">
          <a:avLst/>
        </a:prstGeom>
        <a:solidFill>
          <a:schemeClr val="accent2">
            <a:shade val="80000"/>
            <a:hueOff val="-26904"/>
            <a:satOff val="-3018"/>
            <a:lumOff val="192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Carry out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7134" y="1401860"/>
        <a:ext cx="1612701" cy="1869147"/>
      </dsp:txXfrm>
    </dsp:sp>
    <dsp:sp modelId="{59783421-C03B-4E12-8620-5831BC8EBE8B}">
      <dsp:nvSpPr>
        <dsp:cNvPr id="0" name=""/>
        <dsp:cNvSpPr/>
      </dsp:nvSpPr>
      <dsp:spPr>
        <a:xfrm>
          <a:off x="7528620" y="1401860"/>
          <a:ext cx="1612701" cy="1869147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Recognition</a:t>
          </a:r>
          <a:r>
            <a:rPr lang="it-IT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of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ECTS</a:t>
          </a:r>
          <a:endParaRPr lang="it-IT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28620" y="1401860"/>
        <a:ext cx="1612701" cy="18691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F502D-2161-49CA-9F54-D9CC771016F0}">
      <dsp:nvSpPr>
        <dsp:cNvPr id="0" name=""/>
        <dsp:cNvSpPr/>
      </dsp:nvSpPr>
      <dsp:spPr>
        <a:xfrm>
          <a:off x="219261" y="611608"/>
          <a:ext cx="3561858" cy="350666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ADFC9-501A-401C-BBCA-A01CE0ED51CB}">
      <dsp:nvSpPr>
        <dsp:cNvPr id="0" name=""/>
        <dsp:cNvSpPr/>
      </dsp:nvSpPr>
      <dsp:spPr>
        <a:xfrm>
          <a:off x="1003645" y="1670344"/>
          <a:ext cx="1642573" cy="133217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Get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to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know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my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study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course</a:t>
          </a:r>
          <a:r>
            <a:rPr lang="it-IT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regulations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3645" y="1670344"/>
        <a:ext cx="1642573" cy="13321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63E1E-7B49-458C-9B37-B71BFC4CB842}">
      <dsp:nvSpPr>
        <dsp:cNvPr id="0" name=""/>
        <dsp:cNvSpPr/>
      </dsp:nvSpPr>
      <dsp:spPr>
        <a:xfrm>
          <a:off x="0" y="213483"/>
          <a:ext cx="2971800" cy="378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97B2B-9B8E-497D-BD7C-836797DB9AC2}">
      <dsp:nvSpPr>
        <dsp:cNvPr id="0" name=""/>
        <dsp:cNvSpPr/>
      </dsp:nvSpPr>
      <dsp:spPr>
        <a:xfrm>
          <a:off x="148590" y="16593"/>
          <a:ext cx="2080260" cy="442800"/>
        </a:xfrm>
        <a:prstGeom prst="flowChartProcess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When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90" y="16593"/>
        <a:ext cx="2080260" cy="442800"/>
      </dsp:txXfrm>
    </dsp:sp>
    <dsp:sp modelId="{76CAF4FD-50D7-4971-BEC2-2A0B16E09A48}">
      <dsp:nvSpPr>
        <dsp:cNvPr id="0" name=""/>
        <dsp:cNvSpPr/>
      </dsp:nvSpPr>
      <dsp:spPr>
        <a:xfrm>
          <a:off x="0" y="918393"/>
          <a:ext cx="2971800" cy="3780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E1E28-6422-441C-A6E8-EC2CA09E2BE9}">
      <dsp:nvSpPr>
        <dsp:cNvPr id="0" name=""/>
        <dsp:cNvSpPr/>
      </dsp:nvSpPr>
      <dsp:spPr>
        <a:xfrm>
          <a:off x="148590" y="696993"/>
          <a:ext cx="2080260" cy="442800"/>
        </a:xfrm>
        <a:prstGeom prst="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Where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90" y="696993"/>
        <a:ext cx="2080260" cy="442800"/>
      </dsp:txXfrm>
    </dsp:sp>
    <dsp:sp modelId="{48726096-3CE3-49F0-B25D-4FF7E6BC2975}">
      <dsp:nvSpPr>
        <dsp:cNvPr id="0" name=""/>
        <dsp:cNvSpPr/>
      </dsp:nvSpPr>
      <dsp:spPr>
        <a:xfrm>
          <a:off x="0" y="1598793"/>
          <a:ext cx="2971800" cy="378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44775-266A-4B6B-BD31-4D77467F00BF}">
      <dsp:nvSpPr>
        <dsp:cNvPr id="0" name=""/>
        <dsp:cNvSpPr/>
      </dsp:nvSpPr>
      <dsp:spPr>
        <a:xfrm>
          <a:off x="148590" y="1377393"/>
          <a:ext cx="2080260" cy="442800"/>
        </a:xfrm>
        <a:prstGeom prst="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How long?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90" y="1377393"/>
        <a:ext cx="2080260" cy="442800"/>
      </dsp:txXfrm>
    </dsp:sp>
    <dsp:sp modelId="{278D1998-74E7-40C4-B210-4CA822193AF6}">
      <dsp:nvSpPr>
        <dsp:cNvPr id="0" name=""/>
        <dsp:cNvSpPr/>
      </dsp:nvSpPr>
      <dsp:spPr>
        <a:xfrm>
          <a:off x="0" y="2279193"/>
          <a:ext cx="2971800" cy="378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042A7-8F04-40C3-96B7-DFA2CD5D2177}">
      <dsp:nvSpPr>
        <dsp:cNvPr id="0" name=""/>
        <dsp:cNvSpPr/>
      </dsp:nvSpPr>
      <dsp:spPr>
        <a:xfrm>
          <a:off x="148590" y="2057793"/>
          <a:ext cx="2080260" cy="442800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types</a:t>
          </a:r>
          <a:r>
            <a:rPr lang="it-IT" sz="16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it-IT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90" y="2057793"/>
        <a:ext cx="2080260" cy="442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F502D-2161-49CA-9F54-D9CC771016F0}">
      <dsp:nvSpPr>
        <dsp:cNvPr id="0" name=""/>
        <dsp:cNvSpPr/>
      </dsp:nvSpPr>
      <dsp:spPr>
        <a:xfrm>
          <a:off x="1140796" y="732331"/>
          <a:ext cx="3085487" cy="314222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ADFC9-501A-401C-BBCA-A01CE0ED51CB}">
      <dsp:nvSpPr>
        <dsp:cNvPr id="0" name=""/>
        <dsp:cNvSpPr/>
      </dsp:nvSpPr>
      <dsp:spPr>
        <a:xfrm>
          <a:off x="1725861" y="1623045"/>
          <a:ext cx="1292074" cy="1307449"/>
        </a:xfrm>
        <a:prstGeom prst="rect">
          <a:avLst/>
        </a:prstGeom>
        <a:solidFill>
          <a:srgbClr val="C0504D">
            <a:shade val="80000"/>
            <a:hueOff val="-8968"/>
            <a:satOff val="-1006"/>
            <a:lumOff val="642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 smtClean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Look for</a:t>
          </a:r>
          <a:endParaRPr lang="it-IT" sz="16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25861" y="1623045"/>
        <a:ext cx="1292074" cy="1307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D47EB-7BD3-4F59-A6D1-362C28FDA542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BEBEE-4023-464D-B0BF-CED29B6A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598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9918B-407C-4F3F-AB38-0B8239798A04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1C929-DC60-41A5-A6F8-99E5DA5390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86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Y:\IMMAGINE _COORDINATA_2014\PPT\loghi_PNG\01_polimi_centrato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4" y="395873"/>
            <a:ext cx="1442830" cy="11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ttangolo 125"/>
          <p:cNvSpPr/>
          <p:nvPr userDrawn="1"/>
        </p:nvSpPr>
        <p:spPr>
          <a:xfrm>
            <a:off x="0" y="1834176"/>
            <a:ext cx="9144000" cy="5023823"/>
          </a:xfrm>
          <a:prstGeom prst="rect">
            <a:avLst/>
          </a:prstGeom>
          <a:solidFill>
            <a:srgbClr val="1A41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9" name="Gruppo 168"/>
          <p:cNvGrpSpPr/>
          <p:nvPr userDrawn="1"/>
        </p:nvGrpSpPr>
        <p:grpSpPr>
          <a:xfrm>
            <a:off x="38482" y="1835151"/>
            <a:ext cx="9036647" cy="180000"/>
            <a:chOff x="1218340" y="275867"/>
            <a:chExt cx="17715122" cy="567843"/>
          </a:xfrm>
        </p:grpSpPr>
        <p:cxnSp>
          <p:nvCxnSpPr>
            <p:cNvPr id="170" name="Connettore 1 169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1 25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1 25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1 25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1 25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1 25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1 25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1 26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1 26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ttore 1 26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ttore 1 26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1 26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1 26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1 27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1 27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1 27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ttore 1 27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ttore 1 27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1 27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ttore 1 27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ttore 1 27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ttore 1 27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ttore 1 28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ttore 1 28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ttore 1 28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ttore 1 28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ttore 1 28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ttore 1 28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ttore 1 28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ttore 1 28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ttore 1 28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481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5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23727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" name="Rettangolo 128"/>
          <p:cNvSpPr/>
          <p:nvPr/>
        </p:nvSpPr>
        <p:spPr>
          <a:xfrm>
            <a:off x="0" y="6229350"/>
            <a:ext cx="9144000" cy="638175"/>
          </a:xfrm>
          <a:prstGeom prst="rect">
            <a:avLst/>
          </a:prstGeom>
          <a:solidFill>
            <a:srgbClr val="728FA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99" y="6262075"/>
            <a:ext cx="3038476" cy="574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97" y="6262075"/>
            <a:ext cx="3038476" cy="57409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91717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cap="all"/>
            </a:lvl1pPr>
          </a:lstStyle>
          <a:p>
            <a:r>
              <a:t>Titolo Testo</a:t>
            </a:r>
          </a:p>
        </p:txBody>
      </p:sp>
      <p:sp>
        <p:nvSpPr>
          <p:cNvPr id="3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18789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28534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1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defRPr sz="2400" b="1"/>
            </a:pPr>
            <a:endParaRPr/>
          </a:p>
        </p:txBody>
      </p:sp>
      <p:sp>
        <p:nvSpPr>
          <p:cNvPr id="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162868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151087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030864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olo Test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Segnaposto testo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31364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85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1662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3726" cy="4525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9" name="Rettangolo 128"/>
          <p:cNvSpPr/>
          <p:nvPr userDrawn="1"/>
        </p:nvSpPr>
        <p:spPr>
          <a:xfrm>
            <a:off x="0" y="6229350"/>
            <a:ext cx="9144000" cy="638175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 descr="Y:\IMMAGINE _COORDINATA_2014\PPT\loghi_PNG\03_Polimi_bandiera-1riga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6262075"/>
            <a:ext cx="3038475" cy="5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3" descr="Y:\IMMAGINE _COORDINATA_2014\PPT\loghi_PNG\03_Polimi_bandiera-1riga_BN_negativo_out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6262075"/>
            <a:ext cx="3038475" cy="5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86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970251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23727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" name="Rettangolo 128"/>
          <p:cNvSpPr/>
          <p:nvPr/>
        </p:nvSpPr>
        <p:spPr>
          <a:xfrm>
            <a:off x="0" y="6229350"/>
            <a:ext cx="9144000" cy="638175"/>
          </a:xfrm>
          <a:prstGeom prst="rect">
            <a:avLst/>
          </a:prstGeom>
          <a:solidFill>
            <a:srgbClr val="728FA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99" y="6262075"/>
            <a:ext cx="3038476" cy="574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97" y="6262075"/>
            <a:ext cx="3038476" cy="57409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71220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cap="all"/>
            </a:lvl1pPr>
          </a:lstStyle>
          <a:p>
            <a:r>
              <a:t>Titolo Testo</a:t>
            </a:r>
          </a:p>
        </p:txBody>
      </p:sp>
      <p:sp>
        <p:nvSpPr>
          <p:cNvPr id="3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61090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686542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1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defRPr sz="2400" b="1"/>
            </a:pPr>
            <a:endParaRPr/>
          </a:p>
        </p:txBody>
      </p:sp>
      <p:sp>
        <p:nvSpPr>
          <p:cNvPr id="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39050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240190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075351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olo Test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Segnaposto testo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023593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85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59715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92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00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95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44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97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58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pPr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434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196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ic.jpg" descr="auic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032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42950" marR="0" indent="-28575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43000" marR="0" indent="-2286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00200" marR="0" indent="-2286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57400" marR="0" indent="-2286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374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46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1859" marR="0" indent="-25145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09059" marR="0" indent="-25145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ic_EN.jpg" descr="auic_EN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431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42950" marR="0" indent="-28575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43000" marR="0" indent="-2286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00200" marR="0" indent="-2286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57400" marR="0" indent="-2286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374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46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1859" marR="0" indent="-25145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09059" marR="0" indent="-25145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m.careerservice.polimi.it/wp-content/uploads/covid_19_201105_EN.pd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irocini-lecco@polimi.it" TargetMode="External"/><Relationship Id="rId5" Type="http://schemas.openxmlformats.org/officeDocument/2006/relationships/hyperlink" Target="mailto:tirocini-piacenza@polimi.it" TargetMode="External"/><Relationship Id="rId4" Type="http://schemas.openxmlformats.org/officeDocument/2006/relationships/hyperlink" Target="mailto:tirocini-manotva@polimi.it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irocini-lecco@polimi.it" TargetMode="External"/><Relationship Id="rId5" Type="http://schemas.openxmlformats.org/officeDocument/2006/relationships/hyperlink" Target="mailto:tirocini-piacenza@polimi.it" TargetMode="External"/><Relationship Id="rId4" Type="http://schemas.openxmlformats.org/officeDocument/2006/relationships/hyperlink" Target="mailto:tirocini-manotva@polimi.it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areerservicepolimi/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mailto:careerservice.stage@polimi.it" TargetMode="External"/><Relationship Id="rId4" Type="http://schemas.openxmlformats.org/officeDocument/2006/relationships/hyperlink" Target="https://www.instagram.com/careerservicepolimi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tirocini-auic@polimi.i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mailto:tirocini-piacenza@polimi.it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mailto:tirocini-lecco@polimi.it" TargetMode="External"/><Relationship Id="rId4" Type="http://schemas.openxmlformats.org/officeDocument/2006/relationships/hyperlink" Target="mailto:tirocini-mantova@polimi.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707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A979DCE7-57D4-46A6-802A-AE1785FBAD28}"/>
              </a:ext>
            </a:extLst>
          </p:cNvPr>
          <p:cNvSpPr/>
          <p:nvPr/>
        </p:nvSpPr>
        <p:spPr>
          <a:xfrm>
            <a:off x="2773162" y="3429000"/>
            <a:ext cx="993768" cy="27178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79009" y="1451132"/>
            <a:ext cx="7785981" cy="112708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txBody>
          <a:bodyPr rtlCol="0" anchor="ctr"/>
          <a:lstStyle/>
          <a:p>
            <a:pPr algn="ctr"/>
            <a:r>
              <a:rPr lang="it-IT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YOU KNOW… </a:t>
            </a:r>
            <a:r>
              <a:rPr lang="it-IT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094E4BA-6CF9-4EFB-A9A0-D8970FE18E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8633" y="3882820"/>
            <a:ext cx="3009900" cy="2717800"/>
          </a:xfrm>
          <a:prstGeom prst="rect">
            <a:avLst/>
          </a:prstGeom>
        </p:spPr>
      </p:pic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3B98FECA-62A3-4A1A-AB20-AE93678F042F}"/>
              </a:ext>
            </a:extLst>
          </p:cNvPr>
          <p:cNvSpPr/>
          <p:nvPr/>
        </p:nvSpPr>
        <p:spPr>
          <a:xfrm>
            <a:off x="2479095" y="4742910"/>
            <a:ext cx="566531" cy="924339"/>
          </a:xfrm>
          <a:prstGeom prst="leftArrow">
            <a:avLst/>
          </a:prstGeom>
          <a:solidFill>
            <a:srgbClr val="8064A2">
              <a:shade val="8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endParaRPr lang="it-IT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ccia a sinistra 12">
            <a:extLst>
              <a:ext uri="{FF2B5EF4-FFF2-40B4-BE49-F238E27FC236}">
                <a16:creationId xmlns:a16="http://schemas.microsoft.com/office/drawing/2014/main" id="{8998A81D-D384-46A6-9D29-E36E10C03348}"/>
              </a:ext>
            </a:extLst>
          </p:cNvPr>
          <p:cNvSpPr/>
          <p:nvPr/>
        </p:nvSpPr>
        <p:spPr>
          <a:xfrm rot="5400000">
            <a:off x="4250317" y="3389267"/>
            <a:ext cx="566531" cy="924339"/>
          </a:xfrm>
          <a:prstGeom prst="leftArrow">
            <a:avLst/>
          </a:prstGeom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endParaRPr lang="it-IT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96D23C6-A6E2-4A1E-8229-2B02ABD0F520}"/>
              </a:ext>
            </a:extLst>
          </p:cNvPr>
          <p:cNvSpPr txBox="1"/>
          <p:nvPr/>
        </p:nvSpPr>
        <p:spPr>
          <a:xfrm>
            <a:off x="1077772" y="4781851"/>
            <a:ext cx="1254289" cy="830997"/>
          </a:xfrm>
          <a:prstGeom prst="rect">
            <a:avLst/>
          </a:prstGeom>
          <a:solidFill>
            <a:srgbClr val="8064A2">
              <a:shade val="8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161290" tIns="0" rIns="161290" bIns="0" numCol="1" spcCol="1270" anchor="ctr" anchorCtr="0">
            <a:noAutofit/>
          </a:bodyPr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Company supervisor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EAD3863-A8D0-4E4F-822A-5BE5022873F1}"/>
              </a:ext>
            </a:extLst>
          </p:cNvPr>
          <p:cNvSpPr txBox="1"/>
          <p:nvPr/>
        </p:nvSpPr>
        <p:spPr>
          <a:xfrm>
            <a:off x="3777731" y="2983153"/>
            <a:ext cx="1511701" cy="489753"/>
          </a:xfrm>
          <a:prstGeom prst="rect">
            <a:avLst/>
          </a:prstGeom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rot="0" spcFirstLastPara="0" vertOverflow="overflow" horzOverflow="overflow" vert="horz" wrap="square" lIns="161290" tIns="0" rIns="161290" bIns="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it-IT" dirty="0" smtClean="0"/>
              <a:t>Intern</a:t>
            </a:r>
            <a:endParaRPr lang="it-IT" dirty="0"/>
          </a:p>
        </p:txBody>
      </p:sp>
      <p:sp>
        <p:nvSpPr>
          <p:cNvPr id="16" name="Freccia a sinistra 15">
            <a:extLst>
              <a:ext uri="{FF2B5EF4-FFF2-40B4-BE49-F238E27FC236}">
                <a16:creationId xmlns:a16="http://schemas.microsoft.com/office/drawing/2014/main" id="{1FC99428-87EF-4613-A827-D98CB5F8C3B1}"/>
              </a:ext>
            </a:extLst>
          </p:cNvPr>
          <p:cNvSpPr/>
          <p:nvPr/>
        </p:nvSpPr>
        <p:spPr>
          <a:xfrm rot="10800000">
            <a:off x="5973561" y="4688509"/>
            <a:ext cx="566531" cy="924339"/>
          </a:xfrm>
          <a:prstGeom prst="lef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endParaRPr lang="it-IT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magine 17" descr="https://blog.giallozafferano.it/intolleranza/wp-content/uploads/2013/12/lo-sapevi-che.jpg">
            <a:extLst>
              <a:ext uri="{FF2B5EF4-FFF2-40B4-BE49-F238E27FC236}">
                <a16:creationId xmlns:a16="http://schemas.microsoft.com/office/drawing/2014/main" id="{DD4FD1C3-4807-450C-9F4E-CD379E805F6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3" r="22266" b="10267"/>
          <a:stretch/>
        </p:blipFill>
        <p:spPr bwMode="auto">
          <a:xfrm>
            <a:off x="6748872" y="3882819"/>
            <a:ext cx="1870889" cy="2739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56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A979DCE7-57D4-46A6-802A-AE1785FBAD28}"/>
              </a:ext>
            </a:extLst>
          </p:cNvPr>
          <p:cNvSpPr/>
          <p:nvPr/>
        </p:nvSpPr>
        <p:spPr>
          <a:xfrm>
            <a:off x="2773162" y="3429000"/>
            <a:ext cx="993768" cy="27178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094E4BA-6CF9-4EFB-A9A0-D8970FE18E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6491" y="3196836"/>
            <a:ext cx="3009900" cy="2717800"/>
          </a:xfrm>
          <a:prstGeom prst="rect">
            <a:avLst/>
          </a:prstGeom>
        </p:spPr>
      </p:pic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3B98FECA-62A3-4A1A-AB20-AE93678F042F}"/>
              </a:ext>
            </a:extLst>
          </p:cNvPr>
          <p:cNvSpPr/>
          <p:nvPr/>
        </p:nvSpPr>
        <p:spPr>
          <a:xfrm>
            <a:off x="2419960" y="4129474"/>
            <a:ext cx="566531" cy="924339"/>
          </a:xfrm>
          <a:prstGeom prst="leftArrow">
            <a:avLst/>
          </a:prstGeom>
          <a:solidFill>
            <a:srgbClr val="8064A2">
              <a:shade val="8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endParaRPr lang="it-IT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ccia a sinistra 12">
            <a:extLst>
              <a:ext uri="{FF2B5EF4-FFF2-40B4-BE49-F238E27FC236}">
                <a16:creationId xmlns:a16="http://schemas.microsoft.com/office/drawing/2014/main" id="{8998A81D-D384-46A6-9D29-E36E10C03348}"/>
              </a:ext>
            </a:extLst>
          </p:cNvPr>
          <p:cNvSpPr/>
          <p:nvPr/>
        </p:nvSpPr>
        <p:spPr>
          <a:xfrm rot="5400000">
            <a:off x="4239901" y="2734667"/>
            <a:ext cx="566531" cy="924339"/>
          </a:xfrm>
          <a:prstGeom prst="leftArrow">
            <a:avLst/>
          </a:prstGeom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endParaRPr lang="it-IT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96D23C6-A6E2-4A1E-8229-2B02ABD0F520}"/>
              </a:ext>
            </a:extLst>
          </p:cNvPr>
          <p:cNvSpPr txBox="1"/>
          <p:nvPr/>
        </p:nvSpPr>
        <p:spPr>
          <a:xfrm>
            <a:off x="1094920" y="4129474"/>
            <a:ext cx="1254289" cy="830997"/>
          </a:xfrm>
          <a:prstGeom prst="rect">
            <a:avLst/>
          </a:prstGeom>
          <a:solidFill>
            <a:srgbClr val="8064A2">
              <a:shade val="8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161290" tIns="0" rIns="161290" bIns="0" numCol="1" spcCol="1270" anchor="ctr" anchorCtr="0">
            <a:noAutofit/>
          </a:bodyPr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Company supervisor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EAD3863-A8D0-4E4F-822A-5BE5022873F1}"/>
              </a:ext>
            </a:extLst>
          </p:cNvPr>
          <p:cNvSpPr txBox="1"/>
          <p:nvPr/>
        </p:nvSpPr>
        <p:spPr>
          <a:xfrm>
            <a:off x="3801777" y="2248523"/>
            <a:ext cx="1511701" cy="489753"/>
          </a:xfrm>
          <a:prstGeom prst="rect">
            <a:avLst/>
          </a:prstGeom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rot="0" spcFirstLastPara="0" vertOverflow="overflow" horzOverflow="overflow" vert="horz" wrap="square" lIns="161290" tIns="0" rIns="161290" bIns="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it-IT" dirty="0" smtClean="0"/>
              <a:t>Intern</a:t>
            </a:r>
            <a:endParaRPr lang="it-IT" dirty="0"/>
          </a:p>
        </p:txBody>
      </p:sp>
      <p:sp>
        <p:nvSpPr>
          <p:cNvPr id="16" name="Freccia a sinistra 15">
            <a:extLst>
              <a:ext uri="{FF2B5EF4-FFF2-40B4-BE49-F238E27FC236}">
                <a16:creationId xmlns:a16="http://schemas.microsoft.com/office/drawing/2014/main" id="{1FC99428-87EF-4613-A827-D98CB5F8C3B1}"/>
              </a:ext>
            </a:extLst>
          </p:cNvPr>
          <p:cNvSpPr/>
          <p:nvPr/>
        </p:nvSpPr>
        <p:spPr>
          <a:xfrm rot="10800000">
            <a:off x="5926454" y="4093566"/>
            <a:ext cx="566531" cy="924339"/>
          </a:xfrm>
          <a:prstGeom prst="lef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endParaRPr lang="it-IT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D739ECA-BFE1-4B60-AB2E-A292FB8FFA5E}"/>
              </a:ext>
            </a:extLst>
          </p:cNvPr>
          <p:cNvSpPr txBox="1"/>
          <p:nvPr/>
        </p:nvSpPr>
        <p:spPr>
          <a:xfrm>
            <a:off x="6753421" y="2669348"/>
            <a:ext cx="1618972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1290" tIns="0" rIns="161290" bIns="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it-IT" dirty="0" err="1" smtClean="0">
                <a:solidFill>
                  <a:srgbClr val="C00000"/>
                </a:solidFill>
              </a:rPr>
              <a:t>Academic</a:t>
            </a:r>
            <a:r>
              <a:rPr lang="it-IT" dirty="0" smtClean="0">
                <a:solidFill>
                  <a:srgbClr val="C00000"/>
                </a:solidFill>
              </a:rPr>
              <a:t> supervisor!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D855B9-BFC0-4C65-8D41-E4CB2E02CAE5}"/>
              </a:ext>
            </a:extLst>
          </p:cNvPr>
          <p:cNvSpPr txBox="1"/>
          <p:nvPr/>
        </p:nvSpPr>
        <p:spPr>
          <a:xfrm>
            <a:off x="6492985" y="3592749"/>
            <a:ext cx="2404152" cy="23903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1290" tIns="0" rIns="161290" bIns="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algn="ctr"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200" b="0" dirty="0"/>
              <a:t>- </a:t>
            </a:r>
            <a:r>
              <a:rPr lang="it-IT" sz="1200" b="0" dirty="0" smtClean="0"/>
              <a:t>You </a:t>
            </a:r>
            <a:r>
              <a:rPr lang="it-IT" sz="1200" b="0" dirty="0" err="1" smtClean="0"/>
              <a:t>choose</a:t>
            </a:r>
            <a:r>
              <a:rPr lang="it-IT" sz="1200" b="0" dirty="0" smtClean="0"/>
              <a:t> </a:t>
            </a:r>
            <a:r>
              <a:rPr lang="it-IT" sz="1200" b="0" dirty="0" err="1" smtClean="0"/>
              <a:t>him</a:t>
            </a:r>
            <a:r>
              <a:rPr lang="it-IT" sz="1200" b="0" dirty="0" smtClean="0"/>
              <a:t>/</a:t>
            </a:r>
            <a:r>
              <a:rPr lang="it-IT" sz="1200" b="0" dirty="0" err="1" smtClean="0"/>
              <a:t>her</a:t>
            </a:r>
            <a:r>
              <a:rPr lang="it-IT" sz="1200" b="0" dirty="0" smtClean="0"/>
              <a:t> </a:t>
            </a:r>
            <a:r>
              <a:rPr lang="it-IT" sz="1200" b="0" dirty="0" err="1" smtClean="0"/>
              <a:t>when</a:t>
            </a:r>
            <a:r>
              <a:rPr lang="it-IT" sz="1200" b="0" dirty="0" smtClean="0"/>
              <a:t> </a:t>
            </a:r>
            <a:r>
              <a:rPr lang="it-IT" sz="1200" b="0" dirty="0" err="1" smtClean="0"/>
              <a:t>you</a:t>
            </a:r>
            <a:r>
              <a:rPr lang="it-IT" sz="1200" b="0" dirty="0" smtClean="0"/>
              <a:t> </a:t>
            </a:r>
            <a:r>
              <a:rPr lang="it-IT" sz="1200" b="0" dirty="0" err="1" smtClean="0"/>
              <a:t>find</a:t>
            </a:r>
            <a:r>
              <a:rPr lang="it-IT" sz="1200" b="0" dirty="0" smtClean="0"/>
              <a:t> the </a:t>
            </a:r>
            <a:r>
              <a:rPr lang="it-IT" sz="1200" b="0" dirty="0" err="1" smtClean="0"/>
              <a:t>internship</a:t>
            </a:r>
            <a:endParaRPr lang="it-IT" sz="1200" b="0" dirty="0"/>
          </a:p>
          <a:p>
            <a:r>
              <a:rPr lang="it-IT" sz="1200" b="0" dirty="0"/>
              <a:t>- </a:t>
            </a:r>
            <a:r>
              <a:rPr lang="it-IT" sz="1200" b="0" dirty="0" smtClean="0"/>
              <a:t>He/</a:t>
            </a:r>
            <a:r>
              <a:rPr lang="it-IT" sz="1200" b="0" dirty="0" err="1" smtClean="0"/>
              <a:t>she</a:t>
            </a:r>
            <a:r>
              <a:rPr lang="it-IT" sz="1200" b="0" dirty="0" smtClean="0"/>
              <a:t> must </a:t>
            </a:r>
            <a:r>
              <a:rPr lang="it-IT" sz="1200" b="0" dirty="0" err="1" smtClean="0"/>
              <a:t>approve</a:t>
            </a:r>
            <a:r>
              <a:rPr lang="it-IT" sz="1200" b="0" dirty="0" smtClean="0"/>
              <a:t> the </a:t>
            </a:r>
            <a:r>
              <a:rPr lang="it-IT" sz="1200" b="0" dirty="0" err="1" smtClean="0"/>
              <a:t>internship</a:t>
            </a:r>
            <a:r>
              <a:rPr lang="it-IT" sz="1200" b="0" dirty="0" smtClean="0"/>
              <a:t> </a:t>
            </a:r>
            <a:r>
              <a:rPr lang="it-IT" sz="1200" b="0" dirty="0" err="1" smtClean="0"/>
              <a:t>before</a:t>
            </a:r>
            <a:r>
              <a:rPr lang="it-IT" sz="1200" b="0" dirty="0" smtClean="0"/>
              <a:t> </a:t>
            </a:r>
            <a:r>
              <a:rPr lang="it-IT" sz="1200" b="0" dirty="0" err="1" smtClean="0"/>
              <a:t>starting</a:t>
            </a:r>
            <a:endParaRPr lang="it-IT" sz="1200" b="0" dirty="0"/>
          </a:p>
          <a:p>
            <a:r>
              <a:rPr lang="it-IT" sz="1200" b="0" dirty="0"/>
              <a:t>- </a:t>
            </a:r>
            <a:r>
              <a:rPr lang="it-IT" sz="1200" b="0" dirty="0" smtClean="0"/>
              <a:t>You can </a:t>
            </a:r>
            <a:r>
              <a:rPr lang="it-IT" sz="1200" b="0" dirty="0" err="1" smtClean="0"/>
              <a:t>ask</a:t>
            </a:r>
            <a:r>
              <a:rPr lang="it-IT" sz="1200" b="0" dirty="0" smtClean="0"/>
              <a:t> </a:t>
            </a:r>
            <a:r>
              <a:rPr lang="it-IT" sz="1200" b="0" dirty="0" err="1" smtClean="0"/>
              <a:t>him</a:t>
            </a:r>
            <a:r>
              <a:rPr lang="it-IT" sz="1200" b="0" dirty="0" smtClean="0"/>
              <a:t>/</a:t>
            </a:r>
            <a:r>
              <a:rPr lang="it-IT" sz="1200" b="0" dirty="0" err="1" smtClean="0"/>
              <a:t>her</a:t>
            </a:r>
            <a:r>
              <a:rPr lang="it-IT" sz="1200" b="0" dirty="0" smtClean="0"/>
              <a:t> </a:t>
            </a:r>
            <a:r>
              <a:rPr lang="it-IT" sz="1200" b="0" dirty="0" err="1" smtClean="0"/>
              <a:t>support</a:t>
            </a:r>
            <a:r>
              <a:rPr lang="it-IT" sz="1200" b="0" dirty="0" smtClean="0"/>
              <a:t> </a:t>
            </a:r>
            <a:r>
              <a:rPr lang="en-US" sz="1200" b="0" dirty="0"/>
              <a:t>for technical or scientific counselling and any problem with the Company</a:t>
            </a:r>
            <a:endParaRPr lang="it-IT" sz="1200" b="0" dirty="0"/>
          </a:p>
          <a:p>
            <a:r>
              <a:rPr lang="it-IT" sz="1200" b="0" dirty="0"/>
              <a:t>- H</a:t>
            </a:r>
            <a:r>
              <a:rPr lang="it-IT" sz="1200" b="0" dirty="0" smtClean="0"/>
              <a:t>e/</a:t>
            </a:r>
            <a:r>
              <a:rPr lang="it-IT" sz="1200" b="0" dirty="0" err="1" smtClean="0"/>
              <a:t>she</a:t>
            </a:r>
            <a:r>
              <a:rPr lang="it-IT" sz="1200" b="0" dirty="0" smtClean="0"/>
              <a:t> </a:t>
            </a:r>
            <a:r>
              <a:rPr lang="it-IT" sz="1200" b="0" dirty="0" err="1" smtClean="0"/>
              <a:t>will</a:t>
            </a:r>
            <a:r>
              <a:rPr lang="it-IT" sz="1200" b="0" dirty="0" smtClean="0"/>
              <a:t> validate </a:t>
            </a:r>
            <a:r>
              <a:rPr lang="it-IT" sz="1200" b="0" dirty="0" err="1" smtClean="0"/>
              <a:t>your</a:t>
            </a:r>
            <a:r>
              <a:rPr lang="it-IT" sz="1200" b="0" dirty="0" smtClean="0"/>
              <a:t> ECTS </a:t>
            </a:r>
            <a:r>
              <a:rPr lang="it-IT" sz="1200" b="0" dirty="0" err="1" smtClean="0"/>
              <a:t>at</a:t>
            </a:r>
            <a:r>
              <a:rPr lang="it-IT" sz="1200" b="0" dirty="0" smtClean="0"/>
              <a:t> the end of the </a:t>
            </a:r>
            <a:r>
              <a:rPr lang="it-IT" sz="1200" b="0" dirty="0" err="1" smtClean="0"/>
              <a:t>internship</a:t>
            </a:r>
            <a:endParaRPr 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23445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47405" y="1171580"/>
            <a:ext cx="8172356" cy="118601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TIPS TO LIVE AT BEST THE INTERNSHIP EXPERIENCE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5749C4AF-2467-4256-838A-6C2C4AEA3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366805"/>
              </p:ext>
            </p:extLst>
          </p:nvPr>
        </p:nvGraphicFramePr>
        <p:xfrm>
          <a:off x="447405" y="26250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arentesi quadra chiusa 4">
            <a:extLst>
              <a:ext uri="{FF2B5EF4-FFF2-40B4-BE49-F238E27FC236}">
                <a16:creationId xmlns:a16="http://schemas.microsoft.com/office/drawing/2014/main" id="{AB2F172C-BAC9-4562-A0A9-531ED724CCB2}"/>
              </a:ext>
            </a:extLst>
          </p:cNvPr>
          <p:cNvSpPr/>
          <p:nvPr/>
        </p:nvSpPr>
        <p:spPr>
          <a:xfrm>
            <a:off x="6788426" y="2655381"/>
            <a:ext cx="288235" cy="4064000"/>
          </a:xfrm>
          <a:prstGeom prst="rightBracke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0E085E-A623-483D-B3F9-D289A7C90F1E}"/>
              </a:ext>
            </a:extLst>
          </p:cNvPr>
          <p:cNvSpPr txBox="1"/>
          <p:nvPr/>
        </p:nvSpPr>
        <p:spPr>
          <a:xfrm>
            <a:off x="7235687" y="4195370"/>
            <a:ext cx="1789043" cy="923330"/>
          </a:xfrm>
          <a:prstGeom prst="rect">
            <a:avLst/>
          </a:prstGeom>
          <a:solidFill>
            <a:srgbClr val="8064A2">
              <a:shade val="8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161290" tIns="0" rIns="161290" bIns="0" numCol="1" spcCol="1270" anchor="ctr" anchorCtr="0">
            <a:noAutofit/>
          </a:bodyPr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it-IT" dirty="0" smtClean="0">
                <a:solidFill>
                  <a:schemeClr val="bg1"/>
                </a:solidFill>
              </a:rPr>
              <a:t>PROACTIVITY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Freccia a destra con strisce 5">
            <a:extLst>
              <a:ext uri="{FF2B5EF4-FFF2-40B4-BE49-F238E27FC236}">
                <a16:creationId xmlns:a16="http://schemas.microsoft.com/office/drawing/2014/main" id="{55C914A4-66CB-764D-B538-3B3525DE69C7}"/>
              </a:ext>
            </a:extLst>
          </p:cNvPr>
          <p:cNvSpPr/>
          <p:nvPr/>
        </p:nvSpPr>
        <p:spPr>
          <a:xfrm>
            <a:off x="94862" y="1113017"/>
            <a:ext cx="8954275" cy="1368602"/>
          </a:xfrm>
          <a:prstGeom prst="stripedRightArrow">
            <a:avLst/>
          </a:prstGeom>
          <a:noFill/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ROAD TO… 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COMPULSORY INTERNSHIP!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274DAC71-FFED-4C8D-B582-7B2953382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21950"/>
              </p:ext>
            </p:extLst>
          </p:nvPr>
        </p:nvGraphicFramePr>
        <p:xfrm>
          <a:off x="0" y="2195071"/>
          <a:ext cx="9144001" cy="467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35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67"/>
            <a:ext cx="9144000" cy="6858000"/>
          </a:xfrm>
          <a:prstGeom prst="rect">
            <a:avLst/>
          </a:prstGeom>
        </p:spPr>
      </p:pic>
      <p:sp>
        <p:nvSpPr>
          <p:cNvPr id="6" name="Freccia a destra con strisce 5">
            <a:extLst>
              <a:ext uri="{FF2B5EF4-FFF2-40B4-BE49-F238E27FC236}">
                <a16:creationId xmlns:a16="http://schemas.microsoft.com/office/drawing/2014/main" id="{55C914A4-66CB-764D-B538-3B3525DE69C7}"/>
              </a:ext>
            </a:extLst>
          </p:cNvPr>
          <p:cNvSpPr/>
          <p:nvPr/>
        </p:nvSpPr>
        <p:spPr>
          <a:xfrm>
            <a:off x="94862" y="1113017"/>
            <a:ext cx="8954275" cy="1368602"/>
          </a:xfrm>
          <a:prstGeom prst="stripedRightArrow">
            <a:avLst/>
          </a:prstGeom>
          <a:noFill/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ROAD TO… 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COMPULSORY INTERNSHIP!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274DAC71-FFED-4C8D-B582-7B2953382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906256"/>
              </p:ext>
            </p:extLst>
          </p:nvPr>
        </p:nvGraphicFramePr>
        <p:xfrm>
          <a:off x="94862" y="2166565"/>
          <a:ext cx="9144001" cy="467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A880FBDA-66E8-47BB-AED0-0648EF162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874077"/>
              </p:ext>
            </p:extLst>
          </p:nvPr>
        </p:nvGraphicFramePr>
        <p:xfrm>
          <a:off x="5794512" y="3166106"/>
          <a:ext cx="2971801" cy="267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05282" y="3781632"/>
            <a:ext cx="1493649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348F2C91-05D8-4BFC-A99D-17699A8459AE}"/>
              </a:ext>
            </a:extLst>
          </p:cNvPr>
          <p:cNvGrpSpPr/>
          <p:nvPr/>
        </p:nvGrpSpPr>
        <p:grpSpPr>
          <a:xfrm>
            <a:off x="433690" y="1417403"/>
            <a:ext cx="2080260" cy="442801"/>
            <a:chOff x="148590" y="761166"/>
            <a:chExt cx="2080260" cy="44280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F27D211-48BA-42F1-9910-36F0E95F6F86}"/>
                </a:ext>
              </a:extLst>
            </p:cNvPr>
            <p:cNvSpPr/>
            <p:nvPr/>
          </p:nvSpPr>
          <p:spPr>
            <a:xfrm>
              <a:off x="148590" y="761166"/>
              <a:ext cx="2080260" cy="4428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23915"/>
                <a:satOff val="-2683"/>
                <a:lumOff val="17120"/>
                <a:alphaOff val="0"/>
              </a:schemeClr>
            </a:fillRef>
            <a:effectRef idx="2">
              <a:schemeClr val="accent2">
                <a:shade val="80000"/>
                <a:hueOff val="-23915"/>
                <a:satOff val="-2683"/>
                <a:lumOff val="171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0239D7E-5995-4852-8C3B-BC07B1C7586F}"/>
                </a:ext>
              </a:extLst>
            </p:cNvPr>
            <p:cNvSpPr txBox="1"/>
            <p:nvPr/>
          </p:nvSpPr>
          <p:spPr>
            <a:xfrm>
              <a:off x="148590" y="761167"/>
              <a:ext cx="2080260" cy="442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How long?</a:t>
              </a:r>
              <a:endParaRPr lang="it-IT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18B6C2B9-E5BB-4122-B9CD-3A8BDC246FD0}"/>
              </a:ext>
            </a:extLst>
          </p:cNvPr>
          <p:cNvGrpSpPr/>
          <p:nvPr/>
        </p:nvGrpSpPr>
        <p:grpSpPr>
          <a:xfrm>
            <a:off x="433690" y="4606365"/>
            <a:ext cx="2080260" cy="442800"/>
            <a:chOff x="148590" y="30093"/>
            <a:chExt cx="2080260" cy="590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Elaborazione 11">
              <a:extLst>
                <a:ext uri="{FF2B5EF4-FFF2-40B4-BE49-F238E27FC236}">
                  <a16:creationId xmlns:a16="http://schemas.microsoft.com/office/drawing/2014/main" id="{93968DAD-93F3-4CFB-AFDE-307491A59851}"/>
                </a:ext>
              </a:extLst>
            </p:cNvPr>
            <p:cNvSpPr/>
            <p:nvPr/>
          </p:nvSpPr>
          <p:spPr>
            <a:xfrm>
              <a:off x="148590" y="30093"/>
              <a:ext cx="2080260" cy="590400"/>
            </a:xfrm>
            <a:prstGeom prst="flowChartProcess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aborazione 4">
              <a:extLst>
                <a:ext uri="{FF2B5EF4-FFF2-40B4-BE49-F238E27FC236}">
                  <a16:creationId xmlns:a16="http://schemas.microsoft.com/office/drawing/2014/main" id="{9C9FE5F4-0476-4198-9657-EB0CA3EFD550}"/>
                </a:ext>
              </a:extLst>
            </p:cNvPr>
            <p:cNvSpPr txBox="1"/>
            <p:nvPr/>
          </p:nvSpPr>
          <p:spPr>
            <a:xfrm>
              <a:off x="148590" y="30093"/>
              <a:ext cx="2080260" cy="5904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When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it-IT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691" y="895340"/>
            <a:ext cx="4792061" cy="3409374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A15BC624-2F37-764F-A5B9-B5D474273751}"/>
              </a:ext>
            </a:extLst>
          </p:cNvPr>
          <p:cNvSpPr/>
          <p:nvPr/>
        </p:nvSpPr>
        <p:spPr>
          <a:xfrm>
            <a:off x="1322741" y="2218194"/>
            <a:ext cx="2382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it-I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it-IT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it-I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t-I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it-IT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it-I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it-I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internships’ </a:t>
            </a:r>
            <a:r>
              <a:rPr lang="it-IT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r>
              <a:rPr lang="it-I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E222A1E-5AEA-444D-B290-55C2BA47C57A}"/>
              </a:ext>
            </a:extLst>
          </p:cNvPr>
          <p:cNvSpPr/>
          <p:nvPr/>
        </p:nvSpPr>
        <p:spPr>
          <a:xfrm>
            <a:off x="2917783" y="4580453"/>
            <a:ext cx="582238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year or 2°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it-IT" sz="1400" b="1" dirty="0" smtClean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b="1" dirty="0" smtClean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inserted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in the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it-IT" sz="1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N.B: 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COMPLETION: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completed and credited no later than the dead line given to close your study plan, according to your graduation session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F1DBEFB9-07A4-4824-92A9-5B03065A688C}"/>
              </a:ext>
            </a:extLst>
          </p:cNvPr>
          <p:cNvGrpSpPr/>
          <p:nvPr/>
        </p:nvGrpSpPr>
        <p:grpSpPr>
          <a:xfrm>
            <a:off x="485794" y="1740334"/>
            <a:ext cx="2212947" cy="449735"/>
            <a:chOff x="0" y="1758667"/>
            <a:chExt cx="2080260" cy="9151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F2E9342B-B987-4AFE-AFFC-A047A89893E8}"/>
                </a:ext>
              </a:extLst>
            </p:cNvPr>
            <p:cNvSpPr/>
            <p:nvPr/>
          </p:nvSpPr>
          <p:spPr>
            <a:xfrm>
              <a:off x="0" y="1758667"/>
              <a:ext cx="2080260" cy="91512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2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DD137A77-3BEE-439A-9B6F-1372DDDC35C2}"/>
                </a:ext>
              </a:extLst>
            </p:cNvPr>
            <p:cNvSpPr txBox="1"/>
            <p:nvPr/>
          </p:nvSpPr>
          <p:spPr>
            <a:xfrm>
              <a:off x="0" y="1758667"/>
              <a:ext cx="2080260" cy="915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Which</a:t>
              </a:r>
              <a:r>
                <a:rPr lang="it-IT" sz="1600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b="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types</a:t>
              </a:r>
              <a:r>
                <a:rPr lang="it-IT" sz="1600" b="0" kern="120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it-IT" sz="16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0A75540D-12FF-445E-91AF-1B9C78A82433}"/>
              </a:ext>
            </a:extLst>
          </p:cNvPr>
          <p:cNvGrpSpPr/>
          <p:nvPr/>
        </p:nvGrpSpPr>
        <p:grpSpPr>
          <a:xfrm>
            <a:off x="625670" y="4880154"/>
            <a:ext cx="2171674" cy="449735"/>
            <a:chOff x="148590" y="38193"/>
            <a:chExt cx="2080260" cy="1918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2C9F1DDB-535A-404A-8BAF-BA676BF84268}"/>
                </a:ext>
              </a:extLst>
            </p:cNvPr>
            <p:cNvSpPr/>
            <p:nvPr/>
          </p:nvSpPr>
          <p:spPr>
            <a:xfrm>
              <a:off x="148590" y="38193"/>
              <a:ext cx="2080260" cy="19188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CF2B5D87-9DD8-4BBE-99F8-462B5819D76D}"/>
                </a:ext>
              </a:extLst>
            </p:cNvPr>
            <p:cNvSpPr txBox="1"/>
            <p:nvPr/>
          </p:nvSpPr>
          <p:spPr>
            <a:xfrm>
              <a:off x="148590" y="38193"/>
              <a:ext cx="2080260" cy="1918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Where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it-IT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ttangolo 22">
            <a:extLst>
              <a:ext uri="{FF2B5EF4-FFF2-40B4-BE49-F238E27FC236}">
                <a16:creationId xmlns:a16="http://schemas.microsoft.com/office/drawing/2014/main" id="{E8D0A49D-F4F3-8249-9192-96C7EFC089E6}"/>
              </a:ext>
            </a:extLst>
          </p:cNvPr>
          <p:cNvSpPr/>
          <p:nvPr/>
        </p:nvSpPr>
        <p:spPr>
          <a:xfrm>
            <a:off x="3583976" y="1515467"/>
            <a:ext cx="4301495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nternship in a 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ctr">
              <a:buFont typeface="Wingdings" panose="05000000000000000000" pitchFamily="2" charset="2"/>
              <a:buChar char="Ø"/>
            </a:pPr>
            <a:r>
              <a:rPr lang="it-I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Activity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it-IT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0" indent="-357188" algn="ctr" defTabSz="9144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b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0" indent="-357188" algn="ctr" defTabSz="9144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Alternative: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464F72AA-4748-0847-808D-A56F5106EF3A}"/>
              </a:ext>
            </a:extLst>
          </p:cNvPr>
          <p:cNvSpPr/>
          <p:nvPr/>
        </p:nvSpPr>
        <p:spPr>
          <a:xfrm>
            <a:off x="3001319" y="4459309"/>
            <a:ext cx="54668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Company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Pubblic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/Research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Professional </a:t>
            </a:r>
            <a:r>
              <a:rPr lang="it-I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sz="1600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</a:t>
            </a:r>
            <a:r>
              <a:rPr lang="it-IT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it-I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Abroad</a:t>
            </a:r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32C8C767-BFBD-495D-96A2-BECA8D45A80E}"/>
              </a:ext>
            </a:extLst>
          </p:cNvPr>
          <p:cNvGrpSpPr/>
          <p:nvPr/>
        </p:nvGrpSpPr>
        <p:grpSpPr>
          <a:xfrm>
            <a:off x="800626" y="1547765"/>
            <a:ext cx="3294296" cy="442800"/>
            <a:chOff x="148590" y="16593"/>
            <a:chExt cx="2080260" cy="442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Elaborazione 11">
              <a:extLst>
                <a:ext uri="{FF2B5EF4-FFF2-40B4-BE49-F238E27FC236}">
                  <a16:creationId xmlns:a16="http://schemas.microsoft.com/office/drawing/2014/main" id="{D1E9B558-9DFF-4E19-9CC5-48A88D62D9CE}"/>
                </a:ext>
              </a:extLst>
            </p:cNvPr>
            <p:cNvSpPr/>
            <p:nvPr/>
          </p:nvSpPr>
          <p:spPr>
            <a:xfrm>
              <a:off x="148590" y="16593"/>
              <a:ext cx="2080260" cy="442800"/>
            </a:xfrm>
            <a:prstGeom prst="flowChartProcess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aborazione 4">
              <a:extLst>
                <a:ext uri="{FF2B5EF4-FFF2-40B4-BE49-F238E27FC236}">
                  <a16:creationId xmlns:a16="http://schemas.microsoft.com/office/drawing/2014/main" id="{6F33B24A-5860-4DD1-B9C1-A23BCE2942FB}"/>
                </a:ext>
              </a:extLst>
            </p:cNvPr>
            <p:cNvSpPr txBox="1"/>
            <p:nvPr/>
          </p:nvSpPr>
          <p:spPr>
            <a:xfrm>
              <a:off x="148590" y="16593"/>
              <a:ext cx="2080260" cy="442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Internships </a:t>
              </a:r>
              <a:r>
                <a:rPr lang="it-I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during</a:t>
              </a:r>
              <a:r>
                <a:rPr lang="it-I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COVID-19</a:t>
              </a:r>
              <a:endParaRPr lang="it-IT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779913" y="2328901"/>
            <a:ext cx="75841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Internships can be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carried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out: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mix of distance and presence mode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(Green Pass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compulsory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(Green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Pass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compulsory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can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Politecnico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di Milano guidelines on internships with regards to COVID-19 emergency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 the Career Service website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48" y="5070271"/>
            <a:ext cx="1631681" cy="163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274DAC71-FFED-4C8D-B582-7B2953382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717738"/>
              </p:ext>
            </p:extLst>
          </p:nvPr>
        </p:nvGraphicFramePr>
        <p:xfrm>
          <a:off x="-1" y="1646431"/>
          <a:ext cx="9144001" cy="467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A880FBDA-66E8-47BB-AED0-0648EF162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207170"/>
              </p:ext>
            </p:extLst>
          </p:nvPr>
        </p:nvGraphicFramePr>
        <p:xfrm>
          <a:off x="4780721" y="2588435"/>
          <a:ext cx="2971801" cy="267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411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9E24F8E5-E42D-4375-90DB-FB44209781C8}"/>
              </a:ext>
            </a:extLst>
          </p:cNvPr>
          <p:cNvGrpSpPr/>
          <p:nvPr/>
        </p:nvGrpSpPr>
        <p:grpSpPr>
          <a:xfrm>
            <a:off x="420216" y="1783566"/>
            <a:ext cx="2080260" cy="442800"/>
            <a:chOff x="148590" y="16593"/>
            <a:chExt cx="2080260" cy="442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Elaborazione 5">
              <a:extLst>
                <a:ext uri="{FF2B5EF4-FFF2-40B4-BE49-F238E27FC236}">
                  <a16:creationId xmlns:a16="http://schemas.microsoft.com/office/drawing/2014/main" id="{A639B7A7-1A7A-4E6F-8C78-E7435072E393}"/>
                </a:ext>
              </a:extLst>
            </p:cNvPr>
            <p:cNvSpPr/>
            <p:nvPr/>
          </p:nvSpPr>
          <p:spPr>
            <a:xfrm>
              <a:off x="148590" y="16593"/>
              <a:ext cx="2080260" cy="442800"/>
            </a:xfrm>
            <a:prstGeom prst="flowChartProcess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aborazione 4">
              <a:extLst>
                <a:ext uri="{FF2B5EF4-FFF2-40B4-BE49-F238E27FC236}">
                  <a16:creationId xmlns:a16="http://schemas.microsoft.com/office/drawing/2014/main" id="{A94E3234-0EFC-49CB-ADE8-16C8F5A29969}"/>
                </a:ext>
              </a:extLst>
            </p:cNvPr>
            <p:cNvSpPr txBox="1"/>
            <p:nvPr/>
          </p:nvSpPr>
          <p:spPr>
            <a:xfrm>
              <a:off x="148590" y="16593"/>
              <a:ext cx="2080260" cy="442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How in </a:t>
              </a: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advance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it-IT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734133993"/>
              </p:ext>
            </p:extLst>
          </p:nvPr>
        </p:nvGraphicFramePr>
        <p:xfrm>
          <a:off x="589028" y="2359090"/>
          <a:ext cx="7965942" cy="390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arentesi quadra chiusa 9">
            <a:extLst>
              <a:ext uri="{FF2B5EF4-FFF2-40B4-BE49-F238E27FC236}">
                <a16:creationId xmlns:a16="http://schemas.microsoft.com/office/drawing/2014/main" id="{B24C92B6-2714-49B2-A79A-BB15CCA44A4C}"/>
              </a:ext>
            </a:extLst>
          </p:cNvPr>
          <p:cNvSpPr/>
          <p:nvPr/>
        </p:nvSpPr>
        <p:spPr>
          <a:xfrm rot="5400000">
            <a:off x="4302215" y="1917906"/>
            <a:ext cx="442797" cy="7869172"/>
          </a:xfrm>
          <a:prstGeom prst="rightBracke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AD75E95-C20A-4D96-8B98-733E10C7FDDE}"/>
              </a:ext>
            </a:extLst>
          </p:cNvPr>
          <p:cNvSpPr txBox="1"/>
          <p:nvPr/>
        </p:nvSpPr>
        <p:spPr>
          <a:xfrm>
            <a:off x="3573115" y="6152013"/>
            <a:ext cx="1997767" cy="313932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629" tIns="0" rIns="78629" bIns="0" numCol="1" spcCol="1270" anchor="ctr" anchorCtr="0">
            <a:noAutofit/>
          </a:bodyPr>
          <a:lstStyle>
            <a:defPPr>
              <a:defRPr lang="it-IT"/>
            </a:defPPr>
            <a:lvl1pPr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at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least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>
                <a:solidFill>
                  <a:schemeClr val="bg1"/>
                </a:solidFill>
              </a:rPr>
              <a:t>2 </a:t>
            </a:r>
            <a:r>
              <a:rPr lang="it-IT" b="1" dirty="0" err="1" smtClean="0">
                <a:solidFill>
                  <a:schemeClr val="bg1"/>
                </a:solidFill>
              </a:rPr>
              <a:t>months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E7A5A5E-F296-4F6C-BCD5-BFFEB0205E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366" y="4768553"/>
            <a:ext cx="949075" cy="9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041589520"/>
              </p:ext>
            </p:extLst>
          </p:nvPr>
        </p:nvGraphicFramePr>
        <p:xfrm>
          <a:off x="-581784" y="1356189"/>
          <a:ext cx="10307568" cy="511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2453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A7568E8-2791-45BB-B5F9-A4D224347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38" y="2855366"/>
            <a:ext cx="5944605" cy="3340609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373D54F6-855C-458F-B8C6-62EDEE0E8FA1}"/>
              </a:ext>
            </a:extLst>
          </p:cNvPr>
          <p:cNvGrpSpPr/>
          <p:nvPr/>
        </p:nvGrpSpPr>
        <p:grpSpPr>
          <a:xfrm>
            <a:off x="925038" y="1547765"/>
            <a:ext cx="2080260" cy="442800"/>
            <a:chOff x="148590" y="696993"/>
            <a:chExt cx="2080260" cy="442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E3E07E97-6D12-402F-A0F3-577085E429C4}"/>
                </a:ext>
              </a:extLst>
            </p:cNvPr>
            <p:cNvSpPr/>
            <p:nvPr/>
          </p:nvSpPr>
          <p:spPr>
            <a:xfrm>
              <a:off x="148590" y="696993"/>
              <a:ext cx="2080260" cy="4428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11957"/>
                <a:satOff val="-1341"/>
                <a:lumOff val="8560"/>
                <a:alphaOff val="0"/>
              </a:schemeClr>
            </a:fillRef>
            <a:effectRef idx="2">
              <a:schemeClr val="accent2">
                <a:shade val="80000"/>
                <a:hueOff val="-11957"/>
                <a:satOff val="-1341"/>
                <a:lumOff val="85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4A9A945-B12E-4579-AD9F-35211DE738A0}"/>
                </a:ext>
              </a:extLst>
            </p:cNvPr>
            <p:cNvSpPr txBox="1"/>
            <p:nvPr/>
          </p:nvSpPr>
          <p:spPr>
            <a:xfrm>
              <a:off x="148590" y="696993"/>
              <a:ext cx="2080260" cy="442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Throgh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which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tools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it-IT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659" y="2934879"/>
            <a:ext cx="153632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94559" y="1523278"/>
            <a:ext cx="5493346" cy="15388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the online 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offers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on the Career Service </a:t>
            </a:r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website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CV </a:t>
            </a:r>
            <a:r>
              <a:rPr lang="it-IT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MY 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SUBJECT AREA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COMPULSORY 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INTERNSHIP/FOR THESIS</a:t>
            </a:r>
          </a:p>
          <a:p>
            <a:pPr algn="ctr"/>
            <a:endParaRPr lang="it-IT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228280-43F1-B544-B228-E4A03C86F1AA}"/>
              </a:ext>
            </a:extLst>
          </p:cNvPr>
          <p:cNvSpPr txBox="1"/>
          <p:nvPr/>
        </p:nvSpPr>
        <p:spPr>
          <a:xfrm>
            <a:off x="1302335" y="3548997"/>
            <a:ext cx="397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Discovering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Companies for 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area!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0EB368-47A0-B344-B2D8-6D86D7F9CFFF}"/>
              </a:ext>
            </a:extLst>
          </p:cNvPr>
          <p:cNvSpPr txBox="1"/>
          <p:nvPr/>
        </p:nvSpPr>
        <p:spPr>
          <a:xfrm>
            <a:off x="1302335" y="4501367"/>
            <a:ext cx="2738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contact</a:t>
            </a:r>
          </a:p>
          <a:p>
            <a:r>
              <a:rPr lang="it-IT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</a:t>
            </a: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applications</a:t>
            </a:r>
          </a:p>
          <a:p>
            <a:r>
              <a:rPr lang="it-IT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Professors</a:t>
            </a:r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endParaRPr lang="it-IT" sz="1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Esplosione 2 12">
            <a:extLst>
              <a:ext uri="{FF2B5EF4-FFF2-40B4-BE49-F238E27FC236}">
                <a16:creationId xmlns:a16="http://schemas.microsoft.com/office/drawing/2014/main" id="{807F2F65-886A-7D42-BBB2-50C33A366A6D}"/>
              </a:ext>
            </a:extLst>
          </p:cNvPr>
          <p:cNvSpPr/>
          <p:nvPr/>
        </p:nvSpPr>
        <p:spPr>
          <a:xfrm>
            <a:off x="6249029" y="2924475"/>
            <a:ext cx="2690314" cy="1708551"/>
          </a:xfrm>
          <a:prstGeom prst="diamond">
            <a:avLst/>
          </a:prstGeom>
          <a:solidFill>
            <a:srgbClr val="C0504D">
              <a:lumMod val="40000"/>
              <a:lumOff val="60000"/>
            </a:srgbClr>
          </a:solidFill>
          <a:ln>
            <a:solidFill>
              <a:srgbClr val="8064A2">
                <a:lumMod val="60000"/>
                <a:lumOff val="4000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803566" y="3486362"/>
            <a:ext cx="1581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OFFERS DAILY!</a:t>
            </a:r>
          </a:p>
        </p:txBody>
      </p:sp>
      <p:sp>
        <p:nvSpPr>
          <p:cNvPr id="15" name="Esplosione 2 12">
            <a:extLst>
              <a:ext uri="{FF2B5EF4-FFF2-40B4-BE49-F238E27FC236}">
                <a16:creationId xmlns:a16="http://schemas.microsoft.com/office/drawing/2014/main" id="{22E62C45-1E3F-40B7-A492-68F1AFEBBBA4}"/>
              </a:ext>
            </a:extLst>
          </p:cNvPr>
          <p:cNvSpPr/>
          <p:nvPr/>
        </p:nvSpPr>
        <p:spPr>
          <a:xfrm>
            <a:off x="626165" y="1639956"/>
            <a:ext cx="676170" cy="377685"/>
          </a:xfrm>
          <a:prstGeom prst="diamond">
            <a:avLst/>
          </a:prstGeom>
          <a:solidFill>
            <a:srgbClr val="C0504D">
              <a:lumMod val="40000"/>
              <a:lumOff val="60000"/>
            </a:srgbClr>
          </a:solidFill>
          <a:ln>
            <a:solidFill>
              <a:srgbClr val="8064A2">
                <a:lumMod val="60000"/>
                <a:lumOff val="4000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16" name="Esplosione 2 12">
            <a:extLst>
              <a:ext uri="{FF2B5EF4-FFF2-40B4-BE49-F238E27FC236}">
                <a16:creationId xmlns:a16="http://schemas.microsoft.com/office/drawing/2014/main" id="{90B193F1-5AB6-430C-A223-860EA32FAFE8}"/>
              </a:ext>
            </a:extLst>
          </p:cNvPr>
          <p:cNvSpPr/>
          <p:nvPr/>
        </p:nvSpPr>
        <p:spPr>
          <a:xfrm>
            <a:off x="626165" y="3621764"/>
            <a:ext cx="676170" cy="377685"/>
          </a:xfrm>
          <a:prstGeom prst="diamond">
            <a:avLst/>
          </a:prstGeom>
          <a:solidFill>
            <a:srgbClr val="C0504D">
              <a:lumMod val="40000"/>
              <a:lumOff val="60000"/>
            </a:srgbClr>
          </a:solidFill>
          <a:ln>
            <a:solidFill>
              <a:srgbClr val="8064A2">
                <a:lumMod val="60000"/>
                <a:lumOff val="4000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17" name="Esplosione 2 12">
            <a:extLst>
              <a:ext uri="{FF2B5EF4-FFF2-40B4-BE49-F238E27FC236}">
                <a16:creationId xmlns:a16="http://schemas.microsoft.com/office/drawing/2014/main" id="{B2D4AF27-2000-41D5-B1F5-F72F0C5EEF32}"/>
              </a:ext>
            </a:extLst>
          </p:cNvPr>
          <p:cNvSpPr/>
          <p:nvPr/>
        </p:nvSpPr>
        <p:spPr>
          <a:xfrm>
            <a:off x="628328" y="5051039"/>
            <a:ext cx="676170" cy="377685"/>
          </a:xfrm>
          <a:prstGeom prst="diamond">
            <a:avLst/>
          </a:prstGeom>
          <a:solidFill>
            <a:srgbClr val="C0504D">
              <a:lumMod val="40000"/>
              <a:lumOff val="60000"/>
            </a:srgbClr>
          </a:solidFill>
          <a:ln>
            <a:solidFill>
              <a:srgbClr val="8064A2">
                <a:lumMod val="60000"/>
                <a:lumOff val="4000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195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386080" y="2741982"/>
            <a:ext cx="4371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https://www.menti.com/vzypar38uj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367" y="3389384"/>
            <a:ext cx="3112770" cy="311277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122EEFCF-BCDA-4B0F-BFB7-24535E4CC0D7}"/>
              </a:ext>
            </a:extLst>
          </p:cNvPr>
          <p:cNvGrpSpPr/>
          <p:nvPr/>
        </p:nvGrpSpPr>
        <p:grpSpPr>
          <a:xfrm>
            <a:off x="460620" y="1800830"/>
            <a:ext cx="2606135" cy="442800"/>
            <a:chOff x="148590" y="696993"/>
            <a:chExt cx="2080260" cy="442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963BF5E-5CE4-4E68-855E-B696D34DEE78}"/>
                </a:ext>
              </a:extLst>
            </p:cNvPr>
            <p:cNvSpPr/>
            <p:nvPr/>
          </p:nvSpPr>
          <p:spPr>
            <a:xfrm>
              <a:off x="148590" y="696993"/>
              <a:ext cx="2080260" cy="4428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11957"/>
                <a:satOff val="-1341"/>
                <a:lumOff val="8560"/>
                <a:alphaOff val="0"/>
              </a:schemeClr>
            </a:fillRef>
            <a:effectRef idx="2">
              <a:schemeClr val="accent2">
                <a:shade val="80000"/>
                <a:hueOff val="-11957"/>
                <a:satOff val="-1341"/>
                <a:lumOff val="85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6B6278C2-8807-442A-9102-A4D1B0E2E90B}"/>
                </a:ext>
              </a:extLst>
            </p:cNvPr>
            <p:cNvSpPr txBox="1"/>
            <p:nvPr/>
          </p:nvSpPr>
          <p:spPr>
            <a:xfrm>
              <a:off x="148590" y="696993"/>
              <a:ext cx="2080260" cy="442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Which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internship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proposals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do </a:t>
              </a: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you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expect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have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it-IT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8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38BE9DA-07E3-4591-884A-4D13073D17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0" y="2956243"/>
            <a:ext cx="7307534" cy="3683095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2B7FAB57-284A-4B78-80A6-5B166E56E4BB}"/>
              </a:ext>
            </a:extLst>
          </p:cNvPr>
          <p:cNvGrpSpPr/>
          <p:nvPr/>
        </p:nvGrpSpPr>
        <p:grpSpPr>
          <a:xfrm>
            <a:off x="519761" y="1756079"/>
            <a:ext cx="2498610" cy="489757"/>
            <a:chOff x="148590" y="696993"/>
            <a:chExt cx="2080260" cy="442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0DE00A2-D7E8-4E1B-9A0D-AED3C847D16B}"/>
                </a:ext>
              </a:extLst>
            </p:cNvPr>
            <p:cNvSpPr/>
            <p:nvPr/>
          </p:nvSpPr>
          <p:spPr>
            <a:xfrm>
              <a:off x="148590" y="696993"/>
              <a:ext cx="2080260" cy="4428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11957"/>
                <a:satOff val="-1341"/>
                <a:lumOff val="8560"/>
                <a:alphaOff val="0"/>
              </a:schemeClr>
            </a:fillRef>
            <a:effectRef idx="2">
              <a:schemeClr val="accent2">
                <a:shade val="80000"/>
                <a:hueOff val="-11957"/>
                <a:satOff val="-1341"/>
                <a:lumOff val="85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6060BE8-F6B6-4C8F-AD56-2F19B611CE15}"/>
                </a:ext>
              </a:extLst>
            </p:cNvPr>
            <p:cNvSpPr txBox="1"/>
            <p:nvPr/>
          </p:nvSpPr>
          <p:spPr>
            <a:xfrm>
              <a:off x="148590" y="696993"/>
              <a:ext cx="2080260" cy="442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Which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internship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proposals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you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can </a:t>
              </a: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find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it-IT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8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274DAC71-FFED-4C8D-B582-7B2953382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435042"/>
              </p:ext>
            </p:extLst>
          </p:nvPr>
        </p:nvGraphicFramePr>
        <p:xfrm>
          <a:off x="0" y="1477618"/>
          <a:ext cx="9144001" cy="467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A880FBDA-66E8-47BB-AED0-0648EF162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141282"/>
              </p:ext>
            </p:extLst>
          </p:nvPr>
        </p:nvGraphicFramePr>
        <p:xfrm>
          <a:off x="4780721" y="2289432"/>
          <a:ext cx="2971801" cy="267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738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ombo 14"/>
          <p:cNvSpPr/>
          <p:nvPr/>
        </p:nvSpPr>
        <p:spPr>
          <a:xfrm>
            <a:off x="3474720" y="1794292"/>
            <a:ext cx="2137172" cy="833548"/>
          </a:xfrm>
          <a:prstGeom prst="diamond">
            <a:avLst/>
          </a:prstGeom>
          <a:solidFill>
            <a:srgbClr val="C0504D">
              <a:lumMod val="40000"/>
              <a:lumOff val="60000"/>
            </a:srgbClr>
          </a:solidFill>
          <a:ln w="9525" cap="flat" cmpd="sng" algn="ctr">
            <a:solidFill>
              <a:srgbClr val="7030A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CASES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92" y="5019887"/>
            <a:ext cx="1563493" cy="1571944"/>
          </a:xfrm>
          <a:prstGeom prst="rect">
            <a:avLst/>
          </a:prstGeom>
        </p:spPr>
      </p:pic>
      <p:sp>
        <p:nvSpPr>
          <p:cNvPr id="18" name="Rombo 17"/>
          <p:cNvSpPr/>
          <p:nvPr/>
        </p:nvSpPr>
        <p:spPr>
          <a:xfrm>
            <a:off x="1063076" y="3327744"/>
            <a:ext cx="1300299" cy="1033021"/>
          </a:xfrm>
          <a:prstGeom prst="diamond">
            <a:avLst/>
          </a:prstGeom>
          <a:solidFill>
            <a:srgbClr val="C0504D">
              <a:lumMod val="40000"/>
              <a:lumOff val="60000"/>
            </a:srgbClr>
          </a:solidFill>
          <a:ln w="9525" cap="flat" cmpd="sng" algn="ctr">
            <a:solidFill>
              <a:srgbClr val="7030A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311919" y="3695419"/>
            <a:ext cx="1033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it-IT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20" name="Rombo 19"/>
          <p:cNvSpPr/>
          <p:nvPr/>
        </p:nvSpPr>
        <p:spPr>
          <a:xfrm>
            <a:off x="6642056" y="3289801"/>
            <a:ext cx="1233949" cy="1033021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6799193" y="3652422"/>
            <a:ext cx="11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it-IT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ttore 2 23"/>
          <p:cNvCxnSpPr/>
          <p:nvPr/>
        </p:nvCxnSpPr>
        <p:spPr>
          <a:xfrm flipH="1">
            <a:off x="2311858" y="2627840"/>
            <a:ext cx="1162863" cy="6674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5611892" y="2670761"/>
            <a:ext cx="996119" cy="62448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umetto 2 13"/>
          <p:cNvSpPr/>
          <p:nvPr/>
        </p:nvSpPr>
        <p:spPr>
          <a:xfrm>
            <a:off x="4060436" y="3605897"/>
            <a:ext cx="1845453" cy="128966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00214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internship procedure is in charge of the host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323299" y="4455219"/>
            <a:ext cx="2243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INTERNSHIP AGREEMENT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12481" y="4509646"/>
            <a:ext cx="2250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INTERNSHIP AGREEMENTS 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429321" y="1572892"/>
            <a:ext cx="2080260" cy="442800"/>
            <a:chOff x="148590" y="16593"/>
            <a:chExt cx="2080260" cy="442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Elaborazione 20"/>
            <p:cNvSpPr/>
            <p:nvPr/>
          </p:nvSpPr>
          <p:spPr>
            <a:xfrm>
              <a:off x="148590" y="16593"/>
              <a:ext cx="2080260" cy="442800"/>
            </a:xfrm>
            <a:prstGeom prst="flowChartProcess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aborazione 4"/>
            <p:cNvSpPr txBox="1"/>
            <p:nvPr/>
          </p:nvSpPr>
          <p:spPr>
            <a:xfrm>
              <a:off x="148590" y="16593"/>
              <a:ext cx="2080260" cy="442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how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long?</a:t>
              </a:r>
              <a:endParaRPr lang="it-IT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200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844B6186-4DE9-4056-B0BB-A82C8BBA96BD}"/>
              </a:ext>
            </a:extLst>
          </p:cNvPr>
          <p:cNvGrpSpPr/>
          <p:nvPr/>
        </p:nvGrpSpPr>
        <p:grpSpPr>
          <a:xfrm>
            <a:off x="629644" y="2172174"/>
            <a:ext cx="2080260" cy="442800"/>
            <a:chOff x="0" y="0"/>
            <a:chExt cx="2080260" cy="442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1A4C924A-485D-4A03-BA4E-B519C75F197E}"/>
                </a:ext>
              </a:extLst>
            </p:cNvPr>
            <p:cNvSpPr/>
            <p:nvPr/>
          </p:nvSpPr>
          <p:spPr>
            <a:xfrm>
              <a:off x="0" y="0"/>
              <a:ext cx="2080260" cy="4428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23915"/>
                <a:satOff val="-2683"/>
                <a:lumOff val="17120"/>
                <a:alphaOff val="0"/>
              </a:schemeClr>
            </a:fillRef>
            <a:effectRef idx="2">
              <a:schemeClr val="accent2">
                <a:shade val="80000"/>
                <a:hueOff val="-23915"/>
                <a:satOff val="-2683"/>
                <a:lumOff val="171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6C20246C-ADB6-436D-9EB0-C9ECBAEAEC38}"/>
                </a:ext>
              </a:extLst>
            </p:cNvPr>
            <p:cNvSpPr txBox="1"/>
            <p:nvPr/>
          </p:nvSpPr>
          <p:spPr>
            <a:xfrm>
              <a:off x="0" y="0"/>
              <a:ext cx="2080260" cy="442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lvl="0"/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With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which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documents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3F166B25-596D-4816-9829-FB64D6D452BF}"/>
              </a:ext>
            </a:extLst>
          </p:cNvPr>
          <p:cNvGrpSpPr/>
          <p:nvPr/>
        </p:nvGrpSpPr>
        <p:grpSpPr>
          <a:xfrm>
            <a:off x="629644" y="4590892"/>
            <a:ext cx="2080260" cy="458184"/>
            <a:chOff x="0" y="2083386"/>
            <a:chExt cx="2080260" cy="590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AAB1C10E-4404-4DAB-A3B1-2DD0A69A05A3}"/>
                </a:ext>
              </a:extLst>
            </p:cNvPr>
            <p:cNvSpPr/>
            <p:nvPr/>
          </p:nvSpPr>
          <p:spPr>
            <a:xfrm>
              <a:off x="0" y="2083386"/>
              <a:ext cx="2080260" cy="5904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2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ECFD301-AE55-47AF-8108-1482297BE3E4}"/>
                </a:ext>
              </a:extLst>
            </p:cNvPr>
            <p:cNvSpPr txBox="1"/>
            <p:nvPr/>
          </p:nvSpPr>
          <p:spPr>
            <a:xfrm>
              <a:off x="0" y="2083386"/>
              <a:ext cx="2080260" cy="5904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Why</a:t>
              </a:r>
              <a:r>
                <a:rPr lang="it-IT" sz="1600" b="0" kern="120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it-IT" sz="16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4D4510-D050-4BAF-87FB-88A0CF49EE38}"/>
              </a:ext>
            </a:extLst>
          </p:cNvPr>
          <p:cNvSpPr txBox="1"/>
          <p:nvPr/>
        </p:nvSpPr>
        <p:spPr>
          <a:xfrm>
            <a:off x="629644" y="2773017"/>
            <a:ext cx="7778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Italy 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 AGREEMENT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 DOCUMENT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be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E746D2D-F8DA-4BA2-AB69-C57AEB946E80}"/>
              </a:ext>
            </a:extLst>
          </p:cNvPr>
          <p:cNvSpPr txBox="1"/>
          <p:nvPr/>
        </p:nvSpPr>
        <p:spPr>
          <a:xfrm>
            <a:off x="682570" y="5169043"/>
            <a:ext cx="777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PoliMi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use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PoliMi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 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internships.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40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844B6186-4DE9-4056-B0BB-A82C8BBA96BD}"/>
              </a:ext>
            </a:extLst>
          </p:cNvPr>
          <p:cNvGrpSpPr/>
          <p:nvPr/>
        </p:nvGrpSpPr>
        <p:grpSpPr>
          <a:xfrm>
            <a:off x="517102" y="1848617"/>
            <a:ext cx="2080260" cy="442800"/>
            <a:chOff x="0" y="0"/>
            <a:chExt cx="2080260" cy="442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1A4C924A-485D-4A03-BA4E-B519C75F197E}"/>
                </a:ext>
              </a:extLst>
            </p:cNvPr>
            <p:cNvSpPr/>
            <p:nvPr/>
          </p:nvSpPr>
          <p:spPr>
            <a:xfrm>
              <a:off x="0" y="0"/>
              <a:ext cx="2080260" cy="4428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23915"/>
                <a:satOff val="-2683"/>
                <a:lumOff val="17120"/>
                <a:alphaOff val="0"/>
              </a:schemeClr>
            </a:fillRef>
            <a:effectRef idx="2">
              <a:schemeClr val="accent2">
                <a:shade val="80000"/>
                <a:hueOff val="-23915"/>
                <a:satOff val="-2683"/>
                <a:lumOff val="171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6C20246C-ADB6-436D-9EB0-C9ECBAEAEC38}"/>
                </a:ext>
              </a:extLst>
            </p:cNvPr>
            <p:cNvSpPr txBox="1"/>
            <p:nvPr/>
          </p:nvSpPr>
          <p:spPr>
            <a:xfrm>
              <a:off x="0" y="0"/>
              <a:ext cx="2080260" cy="442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What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to do </a:t>
              </a: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if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internship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abroad</a:t>
              </a:r>
              <a:r>
                <a:rPr lang="it-IT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it-IT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787789" y="2801206"/>
            <a:ext cx="73416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Host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choose to follow the same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procedure online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Career Service's English page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ask you to sign an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internship contract based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legislation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standard documents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this case you will have to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Career Service a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 of the contract at least 30 days in advance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the start date of the internship scheduled for the appropriate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verification, approval and countersignature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13628" t="22204" r="7216" b="11349"/>
          <a:stretch/>
        </p:blipFill>
        <p:spPr>
          <a:xfrm>
            <a:off x="604556" y="1256724"/>
            <a:ext cx="7976736" cy="3385615"/>
          </a:xfrm>
          <a:prstGeom prst="rect">
            <a:avLst/>
          </a:prstGeom>
          <a:ln w="19050"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2551067" y="5427462"/>
            <a:ext cx="586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Mantova Campus: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tirocini-mantova@polimi.it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Piacenza Campus: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tirocini-piacenza@polimi.it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Lecco Campus: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stage-lecco@polimi.it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556" y="5036234"/>
            <a:ext cx="1341954" cy="13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844B6186-4DE9-4056-B0BB-A82C8BBA96BD}"/>
              </a:ext>
            </a:extLst>
          </p:cNvPr>
          <p:cNvGrpSpPr/>
          <p:nvPr/>
        </p:nvGrpSpPr>
        <p:grpSpPr>
          <a:xfrm>
            <a:off x="629644" y="1804427"/>
            <a:ext cx="2080260" cy="442800"/>
            <a:chOff x="0" y="0"/>
            <a:chExt cx="2080260" cy="4428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1A4C924A-485D-4A03-BA4E-B519C75F197E}"/>
                </a:ext>
              </a:extLst>
            </p:cNvPr>
            <p:cNvSpPr/>
            <p:nvPr/>
          </p:nvSpPr>
          <p:spPr>
            <a:xfrm>
              <a:off x="0" y="0"/>
              <a:ext cx="2080260" cy="4428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23915"/>
                <a:satOff val="-2683"/>
                <a:lumOff val="17120"/>
                <a:alphaOff val="0"/>
              </a:schemeClr>
            </a:fillRef>
            <a:effectRef idx="2">
              <a:schemeClr val="accent2">
                <a:shade val="80000"/>
                <a:hueOff val="-23915"/>
                <a:satOff val="-2683"/>
                <a:lumOff val="171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6C20246C-ADB6-436D-9EB0-C9ECBAEAEC38}"/>
                </a:ext>
              </a:extLst>
            </p:cNvPr>
            <p:cNvSpPr txBox="1"/>
            <p:nvPr/>
          </p:nvSpPr>
          <p:spPr>
            <a:xfrm>
              <a:off x="0" y="0"/>
              <a:ext cx="2080260" cy="442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WARNING</a:t>
              </a:r>
              <a:r>
                <a:rPr lang="it-IT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it-IT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264CD5B-6135-455C-94C4-6EADC0E1B574}"/>
              </a:ext>
            </a:extLst>
          </p:cNvPr>
          <p:cNvSpPr txBox="1"/>
          <p:nvPr/>
        </p:nvSpPr>
        <p:spPr>
          <a:xfrm>
            <a:off x="1037526" y="2296393"/>
            <a:ext cx="7088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 an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requested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administrative procedures are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fullfilled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non-regular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covered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hours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wont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be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back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dated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ECTS for the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reccia a destra con strisce 5">
            <a:extLst>
              <a:ext uri="{FF2B5EF4-FFF2-40B4-BE49-F238E27FC236}">
                <a16:creationId xmlns:a16="http://schemas.microsoft.com/office/drawing/2014/main" id="{55C914A4-66CB-764D-B538-3B3525DE69C7}"/>
              </a:ext>
            </a:extLst>
          </p:cNvPr>
          <p:cNvSpPr/>
          <p:nvPr/>
        </p:nvSpPr>
        <p:spPr>
          <a:xfrm>
            <a:off x="710007" y="1324767"/>
            <a:ext cx="7680960" cy="129024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AN INTERNSHIP IS FOR YOU? </a:t>
            </a:r>
            <a:r>
              <a:rPr lang="it-IT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ell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3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86081" y="3028890"/>
            <a:ext cx="4371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https://www.menti.com/vzypar38uj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771" y="3727939"/>
            <a:ext cx="2561433" cy="25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3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13998" t="22643" r="19423" b="6287"/>
          <a:stretch/>
        </p:blipFill>
        <p:spPr>
          <a:xfrm>
            <a:off x="562708" y="1328693"/>
            <a:ext cx="7962314" cy="3510593"/>
          </a:xfrm>
          <a:prstGeom prst="rect">
            <a:avLst/>
          </a:prstGeom>
          <a:ln w="19050"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2625634" y="5360483"/>
            <a:ext cx="54341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Mantova Campus: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tirocini-mantova@polimi.it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Piacenza Campus: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tirocini-piacenza@polimi.it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Lecco Campus: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stage-lecco@polimi.it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708" y="5118958"/>
            <a:ext cx="1333094" cy="133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Diagramma 6"/>
          <p:cNvGraphicFramePr/>
          <p:nvPr>
            <p:extLst/>
          </p:nvPr>
        </p:nvGraphicFramePr>
        <p:xfrm>
          <a:off x="1557215" y="2048968"/>
          <a:ext cx="7019012" cy="431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671799" y="1347475"/>
            <a:ext cx="7800402" cy="840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Work experience comparable to internship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000" b="0" i="1" dirty="0" smtClean="0">
                <a:solidFill>
                  <a:srgbClr val="7030A0"/>
                </a:solidFill>
              </a:rPr>
              <a:t>exception and only during </a:t>
            </a:r>
            <a:r>
              <a:rPr lang="en-US" sz="2000" b="0" i="1" dirty="0">
                <a:solidFill>
                  <a:srgbClr val="7030A0"/>
                </a:solidFill>
              </a:rPr>
              <a:t>the current academic </a:t>
            </a:r>
            <a:r>
              <a:rPr lang="en-US" sz="2000" b="0" i="1" dirty="0" smtClean="0">
                <a:solidFill>
                  <a:srgbClr val="7030A0"/>
                </a:solidFill>
              </a:rPr>
              <a:t>career</a:t>
            </a:r>
            <a:r>
              <a:rPr lang="en-US" sz="2800" b="0" i="1" dirty="0">
                <a:solidFill>
                  <a:srgbClr val="728FA5"/>
                </a:solidFill>
              </a:rPr>
              <a:t/>
            </a:r>
            <a:br>
              <a:rPr lang="en-US" sz="2800" b="0" i="1" dirty="0">
                <a:solidFill>
                  <a:srgbClr val="728FA5"/>
                </a:solidFill>
              </a:rPr>
            </a:br>
            <a:endParaRPr lang="it-IT" sz="2800" b="0" i="1" dirty="0">
              <a:solidFill>
                <a:srgbClr val="728FA5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799" y="4954295"/>
            <a:ext cx="1237713" cy="12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32934" y="1450132"/>
            <a:ext cx="3522817" cy="8051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30D8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CHANGES TO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INTERNSHIP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37766" y="2591167"/>
            <a:ext cx="39435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TRIPS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000" b="1" i="1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SUSPENSIONS (AND POSTPONEMENT)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000" b="1" i="1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INTERRUPTION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000" b="1" i="1" u="none" strike="noStrike" kern="1200" cap="none" spc="0" normalizeH="0" baseline="0" noProof="0" dirty="0" smtClean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000" b="1" i="1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EXTENSION</a:t>
            </a:r>
            <a:endParaRPr kumimoji="0" lang="it-IT" sz="2000" b="1" i="1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Connettore diritto 10"/>
          <p:cNvCxnSpPr/>
          <p:nvPr/>
        </p:nvCxnSpPr>
        <p:spPr>
          <a:xfrm>
            <a:off x="5963180" y="2487742"/>
            <a:ext cx="0" cy="3720290"/>
          </a:xfrm>
          <a:prstGeom prst="line">
            <a:avLst/>
          </a:prstGeom>
          <a:ln w="38100">
            <a:solidFill>
              <a:srgbClr val="C30D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751" y="3348112"/>
            <a:ext cx="1535570" cy="1527380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6197895" y="2255277"/>
            <a:ext cx="216767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Travel and Suspensions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already be indicated at the time of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completion of the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internship activation request online by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host institution; any changes to these 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interruptions and extensions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must be communicated within a couple of days before with a special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 to the competent office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274DAC71-FFED-4C8D-B582-7B2953382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128930"/>
              </p:ext>
            </p:extLst>
          </p:nvPr>
        </p:nvGraphicFramePr>
        <p:xfrm>
          <a:off x="0" y="1519210"/>
          <a:ext cx="9144001" cy="467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A880FBDA-66E8-47BB-AED0-0648EF162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253340"/>
              </p:ext>
            </p:extLst>
          </p:nvPr>
        </p:nvGraphicFramePr>
        <p:xfrm>
          <a:off x="4780721" y="2406255"/>
          <a:ext cx="2971801" cy="267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1744324" y="3201919"/>
            <a:ext cx="1449042" cy="1307449"/>
            <a:chOff x="1725861" y="1623045"/>
            <a:chExt cx="1292074" cy="13074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ettangolo 5"/>
            <p:cNvSpPr/>
            <p:nvPr/>
          </p:nvSpPr>
          <p:spPr>
            <a:xfrm>
              <a:off x="1725861" y="1623045"/>
              <a:ext cx="1292074" cy="1307449"/>
            </a:xfrm>
            <a:prstGeom prst="rect">
              <a:avLst/>
            </a:prstGeom>
            <a:solidFill>
              <a:srgbClr val="C0504D">
                <a:shade val="80000"/>
                <a:hueOff val="-8968"/>
                <a:satOff val="-1006"/>
                <a:lumOff val="6420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CasellaDiTesto 7"/>
            <p:cNvSpPr txBox="1"/>
            <p:nvPr/>
          </p:nvSpPr>
          <p:spPr>
            <a:xfrm>
              <a:off x="1725861" y="1623045"/>
              <a:ext cx="1292074" cy="13074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Recognition</a:t>
              </a:r>
              <a:r>
                <a:rPr lang="it-IT" sz="16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the ECTS</a:t>
              </a:r>
              <a:endParaRPr lang="it-IT" sz="16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0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C63C7C03-8CE8-44C9-B90A-0FB6C29D2FD1}"/>
              </a:ext>
            </a:extLst>
          </p:cNvPr>
          <p:cNvGraphicFramePr/>
          <p:nvPr>
            <p:extLst/>
          </p:nvPr>
        </p:nvGraphicFramePr>
        <p:xfrm>
          <a:off x="4780721" y="2406255"/>
          <a:ext cx="2971801" cy="267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uppo 11">
            <a:extLst>
              <a:ext uri="{FF2B5EF4-FFF2-40B4-BE49-F238E27FC236}">
                <a16:creationId xmlns:a16="http://schemas.microsoft.com/office/drawing/2014/main" id="{215E3FAE-92D4-4109-9D0C-0830DAD75961}"/>
              </a:ext>
            </a:extLst>
          </p:cNvPr>
          <p:cNvGrpSpPr/>
          <p:nvPr/>
        </p:nvGrpSpPr>
        <p:grpSpPr>
          <a:xfrm>
            <a:off x="530251" y="3751231"/>
            <a:ext cx="2080260" cy="590400"/>
            <a:chOff x="0" y="0"/>
            <a:chExt cx="2080260" cy="590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011CE5BB-9779-4806-90BB-07B67D296F05}"/>
                </a:ext>
              </a:extLst>
            </p:cNvPr>
            <p:cNvSpPr/>
            <p:nvPr/>
          </p:nvSpPr>
          <p:spPr>
            <a:xfrm>
              <a:off x="0" y="0"/>
              <a:ext cx="2080260" cy="59040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fillRef>
            <a:effectRef idx="2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3C55A09-5F04-4425-8744-CC5526206965}"/>
                </a:ext>
              </a:extLst>
            </p:cNvPr>
            <p:cNvSpPr txBox="1"/>
            <p:nvPr/>
          </p:nvSpPr>
          <p:spPr>
            <a:xfrm>
              <a:off x="0" y="0"/>
              <a:ext cx="2080260" cy="5904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lvl="0"/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Through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which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procedures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it-IT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E1F36625-079C-4FBC-9266-8C032A6183B2}"/>
              </a:ext>
            </a:extLst>
          </p:cNvPr>
          <p:cNvGrpSpPr/>
          <p:nvPr/>
        </p:nvGrpSpPr>
        <p:grpSpPr>
          <a:xfrm>
            <a:off x="520312" y="1470631"/>
            <a:ext cx="2249223" cy="590400"/>
            <a:chOff x="148590" y="1420593"/>
            <a:chExt cx="2146661" cy="9151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E8D494AF-FD52-4EFF-973E-4660953D1FED}"/>
                </a:ext>
              </a:extLst>
            </p:cNvPr>
            <p:cNvSpPr/>
            <p:nvPr/>
          </p:nvSpPr>
          <p:spPr>
            <a:xfrm>
              <a:off x="148590" y="1420593"/>
              <a:ext cx="2080260" cy="91512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2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974DC50-9EBD-4232-BC68-6F9286C7D36D}"/>
                </a:ext>
              </a:extLst>
            </p:cNvPr>
            <p:cNvSpPr txBox="1"/>
            <p:nvPr/>
          </p:nvSpPr>
          <p:spPr>
            <a:xfrm>
              <a:off x="214991" y="1420593"/>
              <a:ext cx="2080260" cy="915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lvl="0"/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With </a:t>
              </a:r>
              <a:r>
                <a:rPr lang="it-I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which</a:t>
              </a:r>
              <a:r>
                <a:rPr lang="it-I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documents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40759A11-4C70-46E7-B602-58A72CA76E32}"/>
              </a:ext>
            </a:extLst>
          </p:cNvPr>
          <p:cNvGrpSpPr/>
          <p:nvPr/>
        </p:nvGrpSpPr>
        <p:grpSpPr>
          <a:xfrm>
            <a:off x="550128" y="5234291"/>
            <a:ext cx="2080260" cy="590401"/>
            <a:chOff x="148590" y="567552"/>
            <a:chExt cx="2080260" cy="91037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Elaborazione 19">
              <a:extLst>
                <a:ext uri="{FF2B5EF4-FFF2-40B4-BE49-F238E27FC236}">
                  <a16:creationId xmlns:a16="http://schemas.microsoft.com/office/drawing/2014/main" id="{8894DD5A-1EC9-469A-AD24-53812F9447D9}"/>
                </a:ext>
              </a:extLst>
            </p:cNvPr>
            <p:cNvSpPr/>
            <p:nvPr/>
          </p:nvSpPr>
          <p:spPr>
            <a:xfrm>
              <a:off x="148590" y="567552"/>
              <a:ext cx="2080260" cy="910374"/>
            </a:xfrm>
            <a:prstGeom prst="flowChartProcess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aborazione 4">
              <a:extLst>
                <a:ext uri="{FF2B5EF4-FFF2-40B4-BE49-F238E27FC236}">
                  <a16:creationId xmlns:a16="http://schemas.microsoft.com/office/drawing/2014/main" id="{E8F70638-25E1-43E7-9E3C-F159FF1C9005}"/>
                </a:ext>
              </a:extLst>
            </p:cNvPr>
            <p:cNvSpPr txBox="1"/>
            <p:nvPr/>
          </p:nvSpPr>
          <p:spPr>
            <a:xfrm>
              <a:off x="148590" y="567552"/>
              <a:ext cx="2080260" cy="910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629" tIns="0" rIns="78629" bIns="0" numCol="1" spcCol="1270" anchor="ctr" anchorCtr="0">
              <a:noAutofit/>
            </a:bodyPr>
            <a:lstStyle/>
            <a:p>
              <a:pPr lvl="0"/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how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long?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34EA1B-96F2-43CC-82C2-B3981CADE092}"/>
              </a:ext>
            </a:extLst>
          </p:cNvPr>
          <p:cNvSpPr txBox="1"/>
          <p:nvPr/>
        </p:nvSpPr>
        <p:spPr>
          <a:xfrm>
            <a:off x="530251" y="2100787"/>
            <a:ext cx="8086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filling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a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You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by email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internship’s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last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for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company supervisor.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attention to the question that asks you to fill out a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report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activities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it-I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it-I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 and the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once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30A6822-DAB7-4AFA-B346-295CC510F639}"/>
              </a:ext>
            </a:extLst>
          </p:cNvPr>
          <p:cNvSpPr txBox="1"/>
          <p:nvPr/>
        </p:nvSpPr>
        <p:spPr>
          <a:xfrm>
            <a:off x="570007" y="4341631"/>
            <a:ext cx="8086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company supervisor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the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supervisor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notified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report) and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</a:t>
            </a: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ECTS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BBE0BC1-8B5A-47B8-B170-ECE6E418205E}"/>
              </a:ext>
            </a:extLst>
          </p:cNvPr>
          <p:cNvSpPr txBox="1"/>
          <p:nvPr/>
        </p:nvSpPr>
        <p:spPr>
          <a:xfrm>
            <a:off x="560068" y="5824692"/>
            <a:ext cx="8086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time to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the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supervisor,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the </a:t>
            </a:r>
            <a:r>
              <a:rPr lang="it-I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</a:t>
            </a:r>
            <a:r>
              <a:rPr lang="it-I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supposed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 line given to close your study plan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register for the graduation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5821" y="1261985"/>
            <a:ext cx="8172356" cy="71251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DOES WHAT?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1439" y="2175829"/>
            <a:ext cx="896111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Career Service: </a:t>
            </a: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on </a:t>
            </a:r>
            <a:r>
              <a:rPr kumimoji="0" lang="it-IT" sz="2800" i="0" u="sng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internship</a:t>
            </a:r>
            <a:r>
              <a:rPr kumimoji="0" lang="it-IT" sz="280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800" i="0" u="sng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</a:t>
            </a:r>
            <a:endParaRPr kumimoji="0" lang="it-IT" sz="280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Career Service Internship Center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02.2399.2535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https://www.facebook.com/careerservicepolimi/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Instagram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https://www.instagram.com/careerservicepolimi/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Drop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 email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careerservice.stage@polimi.it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/>
          <a:srcRect l="15333" t="750" r="14623" b="1750"/>
          <a:stretch/>
        </p:blipFill>
        <p:spPr>
          <a:xfrm>
            <a:off x="6448909" y="3529511"/>
            <a:ext cx="378537" cy="37469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/>
          <a:srcRect l="11600" t="12143" r="10889" b="12143"/>
          <a:stretch/>
        </p:blipFill>
        <p:spPr>
          <a:xfrm>
            <a:off x="6448909" y="4400959"/>
            <a:ext cx="378537" cy="36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62615" y="828288"/>
            <a:ext cx="801876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School’s Internship Service: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compulsory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internship regulations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compulsory internship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sng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tirocini-auic@polimi.it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02.2399.2604 /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2605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Staff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Claudia Cerretani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Marco Ciuffini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673" y="2124281"/>
            <a:ext cx="1501441" cy="150144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38666" y="4167524"/>
            <a:ext cx="70134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 </a:t>
            </a:r>
            <a:r>
              <a:rPr kumimoji="0" lang="it-IT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Managers</a:t>
            </a:r>
            <a:r>
              <a:rPr kumimoji="0" lang="it-IT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 of Science: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Architettura: Prof. Marco Borsotti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Architettura - Ambiente Costruito Interni: Prof. Marco Borsotti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Architettura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Disegno Urbano: Prof. Laura Montedoro 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Architettura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- Architettura delle Costruzioni: Prof. Elsa Garavaglia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Ingegneria dei Sistemi Edilizi: Prof. Fulvio Re Cecconi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and Architectural Engineering: Prof. Fulvio Re Cecconi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 of Built Environment - Gestione del Costruito: Prof. Marzia Morena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 Planning and Policy Design: Prof. Alessandro Coppola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Landscape Architecture - Land Landscape Heritage: Prof.ssa Laura Daglio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102971" y="2160802"/>
            <a:ext cx="7886284" cy="363285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it-IT" sz="24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Piacenza Campus: 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tirocini-piacenza@polimi.it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Mantova Campus: 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tirocini-mantova@polimi.it</a:t>
            </a: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it-I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For </a:t>
            </a:r>
            <a:r>
              <a:rPr lang="it-IT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it-IT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Lecco Campus: </a:t>
            </a:r>
            <a:r>
              <a:rPr lang="it-IT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stage-lecco@polimi.it</a:t>
            </a:r>
            <a:endParaRPr lang="it-IT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it-IT" sz="36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it-IT" sz="24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609" y="1987485"/>
            <a:ext cx="1037095" cy="103709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443" y="3429000"/>
            <a:ext cx="1018808" cy="101880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714" y="4694209"/>
            <a:ext cx="1063676" cy="10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3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reccia a destra con strisce 5">
            <a:extLst>
              <a:ext uri="{FF2B5EF4-FFF2-40B4-BE49-F238E27FC236}">
                <a16:creationId xmlns:a16="http://schemas.microsoft.com/office/drawing/2014/main" id="{55C914A4-66CB-764D-B538-3B3525DE69C7}"/>
              </a:ext>
            </a:extLst>
          </p:cNvPr>
          <p:cNvSpPr/>
          <p:nvPr/>
        </p:nvSpPr>
        <p:spPr>
          <a:xfrm>
            <a:off x="478301" y="1295624"/>
            <a:ext cx="8187397" cy="133643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AN INTERNSHIP IS FOR THOSE WHO DID IT?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A3942C-ADFC-4E33-9E60-62548CED3D19}"/>
              </a:ext>
            </a:extLst>
          </p:cNvPr>
          <p:cNvSpPr txBox="1"/>
          <p:nvPr/>
        </p:nvSpPr>
        <p:spPr>
          <a:xfrm>
            <a:off x="3200400" y="2842591"/>
            <a:ext cx="2912165" cy="3876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 Ligh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A43ABA-1158-4B1A-9018-00FA833B8AC5}"/>
              </a:ext>
            </a:extLst>
          </p:cNvPr>
          <p:cNvSpPr txBox="1"/>
          <p:nvPr/>
        </p:nvSpPr>
        <p:spPr>
          <a:xfrm>
            <a:off x="397717" y="2970216"/>
            <a:ext cx="828394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1191</a:t>
            </a:r>
            <a:r>
              <a:rPr kumimoji="0" lang="it-IT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A</a:t>
            </a:r>
            <a:r>
              <a:rPr kumimoji="0" lang="it-IT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UIC </a:t>
            </a:r>
            <a:r>
              <a:rPr kumimoji="0" lang="it-IT" sz="2000" b="1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School’s</a:t>
            </a:r>
            <a:r>
              <a:rPr kumimoji="0" lang="it-IT" sz="20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Master </a:t>
            </a:r>
            <a:r>
              <a:rPr kumimoji="0" lang="it-IT" sz="2000" b="1" i="0" u="none" strike="noStrike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Degree</a:t>
            </a:r>
            <a:r>
              <a:rPr kumimoji="0" lang="it-IT" sz="20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kumimoji="0" lang="it-IT" sz="2000" b="1" i="0" u="none" strike="noStrike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interns</a:t>
            </a:r>
            <a:r>
              <a:rPr kumimoji="0" lang="it-IT" sz="20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in</a:t>
            </a:r>
            <a:r>
              <a:rPr kumimoji="0" lang="it-IT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2021:</a:t>
            </a:r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2521609479"/>
              </p:ext>
            </p:extLst>
          </p:nvPr>
        </p:nvGraphicFramePr>
        <p:xfrm>
          <a:off x="397717" y="3357842"/>
          <a:ext cx="8283945" cy="338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8743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reccia a destra con strisce 5">
            <a:extLst>
              <a:ext uri="{FF2B5EF4-FFF2-40B4-BE49-F238E27FC236}">
                <a16:creationId xmlns:a16="http://schemas.microsoft.com/office/drawing/2014/main" id="{55C914A4-66CB-764D-B538-3B3525DE69C7}"/>
              </a:ext>
            </a:extLst>
          </p:cNvPr>
          <p:cNvSpPr/>
          <p:nvPr/>
        </p:nvSpPr>
        <p:spPr>
          <a:xfrm>
            <a:off x="379826" y="1181687"/>
            <a:ext cx="8187397" cy="137863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AN INTERNSHIP IS, REALLY?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4B0C16-77BB-4B2A-8483-17CF6DFD042F}"/>
              </a:ext>
            </a:extLst>
          </p:cNvPr>
          <p:cNvSpPr txBox="1"/>
          <p:nvPr/>
        </p:nvSpPr>
        <p:spPr>
          <a:xfrm>
            <a:off x="379827" y="2830463"/>
            <a:ext cx="8187397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It’s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an 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on-the-job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experience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outside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university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context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! 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 Light"/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 Light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It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allows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you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to 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«put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into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practice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»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theoretical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knowledge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acquired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studying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 Light"/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 Light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It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is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a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practical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training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experience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always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supported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by a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professional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: 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IT’S NOT A JOB CONTRACT!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 Light"/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 Light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It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allows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you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to 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«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try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»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doing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a job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, to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understand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if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it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is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what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you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want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to do in the future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 Light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it-IT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 Light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It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allows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you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to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enrich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your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curriculum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vitae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before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the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graduation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making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it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unique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from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that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of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your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fellow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 Light"/>
              </a:rPr>
              <a:t>students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 Light"/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1271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51045" y="1139126"/>
            <a:ext cx="7965075" cy="140694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txBody>
          <a:bodyPr rtlCol="0" anchor="ctr"/>
          <a:lstStyle/>
          <a:p>
            <a:pPr algn="ctr"/>
            <a:r>
              <a:rPr lang="it-IT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TO EXPECT FROM THE HOST ORGANISATION?</a:t>
            </a:r>
            <a:endParaRPr lang="it-IT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0297C29F-9942-486A-8574-CBA1AA64B3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534040"/>
              </p:ext>
            </p:extLst>
          </p:nvPr>
        </p:nvGraphicFramePr>
        <p:xfrm>
          <a:off x="1761273" y="3057079"/>
          <a:ext cx="5544620" cy="346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51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reccia a destra con strisce 5">
            <a:extLst>
              <a:ext uri="{FF2B5EF4-FFF2-40B4-BE49-F238E27FC236}">
                <a16:creationId xmlns:a16="http://schemas.microsoft.com/office/drawing/2014/main" id="{55C914A4-66CB-764D-B538-3B3525DE69C7}"/>
              </a:ext>
            </a:extLst>
          </p:cNvPr>
          <p:cNvSpPr/>
          <p:nvPr/>
        </p:nvSpPr>
        <p:spPr>
          <a:xfrm>
            <a:off x="604911" y="1316925"/>
            <a:ext cx="8021030" cy="134618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ARE THE BASIC RULES OF EVERY INTERNSHIP?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739EF3-6BF2-4351-9B2F-1142862C2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35130"/>
              </p:ext>
            </p:extLst>
          </p:nvPr>
        </p:nvGraphicFramePr>
        <p:xfrm>
          <a:off x="864595" y="3091015"/>
          <a:ext cx="7335297" cy="333907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47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9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56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249">
                <a:tc>
                  <a:txBody>
                    <a:bodyPr/>
                    <a:lstStyle/>
                    <a:p>
                      <a:pPr algn="ctr"/>
                      <a:r>
                        <a:rPr lang="it-IT" sz="1400" b="1" cap="all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endParaRPr lang="it-IT" sz="1400" b="1" cap="all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cap="all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it-IT" sz="1400" b="1" cap="all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cap="all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LENGHT</a:t>
                      </a:r>
                      <a:endParaRPr lang="it-IT" sz="1400" b="1" cap="all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cap="all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WHEN</a:t>
                      </a:r>
                      <a:endParaRPr lang="it-IT" sz="1400" b="1" cap="all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cap="all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</a:t>
                      </a: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cap="all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BY</a:t>
                      </a:r>
                      <a:endParaRPr lang="it-IT" sz="1400" b="1" cap="all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01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b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(Bachelor and Master, Specializing Masters, PhD)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Compulsory 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(gives you university credit – ECTS)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Depends on your study plan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Depends on your study plan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unpaid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“SAT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3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</a:t>
                      </a:r>
                      <a:r>
                        <a:rPr lang="it-IT" sz="12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compulsory</a:t>
                      </a: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it-IT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</a:t>
                      </a:r>
                      <a:r>
                        <a:rPr lang="it-IT" sz="1200" b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it-IT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credit)</a:t>
                      </a:r>
                      <a:endParaRPr lang="it-IT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1-12 months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Whenever you are ready/available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unpaid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CAREER 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</a:t>
                      </a: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31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</a:t>
                      </a:r>
                      <a:b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(Bachelor and Master, Specializing Masters, PhD)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Extracurricular</a:t>
                      </a: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Post graduate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2-12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Whenever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 (Italy) or unpaid (Abroad)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CAREER SERVICE</a:t>
                      </a:r>
                    </a:p>
                  </a:txBody>
                  <a:tcPr marL="41550" marR="41550" marT="41550" marB="4155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4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5749C4AF-2467-4256-838A-6C2C4AEA3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289036"/>
              </p:ext>
            </p:extLst>
          </p:nvPr>
        </p:nvGraphicFramePr>
        <p:xfrm>
          <a:off x="447405" y="19075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arentesi quadra chiusa 4">
            <a:extLst>
              <a:ext uri="{FF2B5EF4-FFF2-40B4-BE49-F238E27FC236}">
                <a16:creationId xmlns:a16="http://schemas.microsoft.com/office/drawing/2014/main" id="{AB2F172C-BAC9-4562-A0A9-531ED724CCB2}"/>
              </a:ext>
            </a:extLst>
          </p:cNvPr>
          <p:cNvSpPr/>
          <p:nvPr/>
        </p:nvSpPr>
        <p:spPr>
          <a:xfrm>
            <a:off x="6702575" y="2163370"/>
            <a:ext cx="288235" cy="4064000"/>
          </a:xfrm>
          <a:prstGeom prst="rightBracke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0E085E-A623-483D-B3F9-D289A7C90F1E}"/>
              </a:ext>
            </a:extLst>
          </p:cNvPr>
          <p:cNvSpPr txBox="1"/>
          <p:nvPr/>
        </p:nvSpPr>
        <p:spPr>
          <a:xfrm>
            <a:off x="7149980" y="3604528"/>
            <a:ext cx="1789043" cy="923330"/>
          </a:xfrm>
          <a:prstGeom prst="rect">
            <a:avLst/>
          </a:prstGeom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161290" tIns="0" rIns="161290" bIns="0" numCol="1" spcCol="1270" anchor="ctr" anchorCtr="0">
            <a:noAutofit/>
          </a:bodyPr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>
                <a:solidFill>
                  <a:schemeClr val="bg1"/>
                </a:solidFill>
              </a:rPr>
              <a:t>For the </a:t>
            </a:r>
            <a:r>
              <a:rPr lang="it-IT" dirty="0" err="1" smtClean="0">
                <a:solidFill>
                  <a:schemeClr val="bg1"/>
                </a:solidFill>
              </a:rPr>
              <a:t>host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organisation</a:t>
            </a:r>
            <a:r>
              <a:rPr lang="it-IT" dirty="0" smtClean="0">
                <a:solidFill>
                  <a:schemeClr val="bg1"/>
                </a:solidFill>
              </a:rPr>
              <a:t> and </a:t>
            </a:r>
            <a:r>
              <a:rPr lang="it-IT" dirty="0" err="1">
                <a:solidFill>
                  <a:schemeClr val="bg1"/>
                </a:solidFill>
              </a:rPr>
              <a:t>PoliMi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5749C4AF-2467-4256-838A-6C2C4AEA3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86289"/>
              </p:ext>
            </p:extLst>
          </p:nvPr>
        </p:nvGraphicFramePr>
        <p:xfrm>
          <a:off x="447405" y="21633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arentesi quadra chiusa 4">
            <a:extLst>
              <a:ext uri="{FF2B5EF4-FFF2-40B4-BE49-F238E27FC236}">
                <a16:creationId xmlns:a16="http://schemas.microsoft.com/office/drawing/2014/main" id="{AB2F172C-BAC9-4562-A0A9-531ED724CCB2}"/>
              </a:ext>
            </a:extLst>
          </p:cNvPr>
          <p:cNvSpPr/>
          <p:nvPr/>
        </p:nvSpPr>
        <p:spPr>
          <a:xfrm>
            <a:off x="6745428" y="2303689"/>
            <a:ext cx="288235" cy="4064000"/>
          </a:xfrm>
          <a:prstGeom prst="rightBracke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0E085E-A623-483D-B3F9-D289A7C90F1E}"/>
              </a:ext>
            </a:extLst>
          </p:cNvPr>
          <p:cNvSpPr txBox="1"/>
          <p:nvPr/>
        </p:nvSpPr>
        <p:spPr>
          <a:xfrm>
            <a:off x="7235686" y="3874024"/>
            <a:ext cx="1789043" cy="923330"/>
          </a:xfrm>
          <a:prstGeom prst="rect">
            <a:avLst/>
          </a:prstGeom>
          <a:solidFill>
            <a:srgbClr val="8064A2">
              <a:shade val="8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161290" tIns="0" rIns="161290" bIns="0" numCol="1" spcCol="1270" anchor="ctr" anchorCtr="0">
            <a:noAutofit/>
          </a:bodyPr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>
                <a:solidFill>
                  <a:schemeClr val="bg1"/>
                </a:solidFill>
              </a:rPr>
              <a:t>For the </a:t>
            </a:r>
            <a:r>
              <a:rPr lang="it-IT" dirty="0" err="1" smtClean="0">
                <a:solidFill>
                  <a:schemeClr val="bg1"/>
                </a:solidFill>
              </a:rPr>
              <a:t>intern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OLI">
  <a:themeElements>
    <a:clrScheme name="POL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OLI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P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POLI">
  <a:themeElements>
    <a:clrScheme name="POL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OLI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P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4828</TotalTime>
  <Words>1701</Words>
  <Application>Microsoft Office PowerPoint</Application>
  <PresentationFormat>Presentazione su schermo (4:3)</PresentationFormat>
  <Paragraphs>272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Helvetica</vt:lpstr>
      <vt:lpstr>Wingdings</vt:lpstr>
      <vt:lpstr>POLI</vt:lpstr>
      <vt:lpstr>1_POLI</vt:lpstr>
      <vt:lpstr>2_POLI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Work experience comparable to internship exception and only during the current academic career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Area Servizi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Colleoni</dc:creator>
  <cp:lastModifiedBy>Ginevra Monti</cp:lastModifiedBy>
  <cp:revision>453</cp:revision>
  <cp:lastPrinted>2021-11-08T13:28:35Z</cp:lastPrinted>
  <dcterms:created xsi:type="dcterms:W3CDTF">2015-05-26T12:27:57Z</dcterms:created>
  <dcterms:modified xsi:type="dcterms:W3CDTF">2022-03-02T09:06:20Z</dcterms:modified>
</cp:coreProperties>
</file>